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4"/>
    <a:srgbClr val="006CB7"/>
    <a:srgbClr val="BED7E9"/>
    <a:srgbClr val="41134A"/>
    <a:srgbClr val="B03895"/>
    <a:srgbClr val="52121E"/>
    <a:srgbClr val="EA2326"/>
    <a:srgbClr val="40134A"/>
    <a:srgbClr val="F58785"/>
    <a:srgbClr val="FFD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4649"/>
  </p:normalViewPr>
  <p:slideViewPr>
    <p:cSldViewPr snapToGrid="0" snapToObjects="1">
      <p:cViewPr varScale="1">
        <p:scale>
          <a:sx n="104" d="100"/>
          <a:sy n="10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404"/>
    </p:cViewPr>
  </p:sorterViewPr>
  <p:notesViewPr>
    <p:cSldViewPr snapToGrid="0" snapToObjects="1">
      <p:cViewPr varScale="1">
        <p:scale>
          <a:sx n="116" d="100"/>
          <a:sy n="116" d="100"/>
        </p:scale>
        <p:origin x="4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Mosley" userId="d09d53e7-410c-40fe-b4ac-9b7099ffb7d1" providerId="ADAL" clId="{F3AA39A6-5649-4234-9424-2372CB43AE4B}"/>
    <pc:docChg chg="delSld modSld">
      <pc:chgData name="Diane Mosley" userId="d09d53e7-410c-40fe-b4ac-9b7099ffb7d1" providerId="ADAL" clId="{F3AA39A6-5649-4234-9424-2372CB43AE4B}" dt="2023-09-25T19:25:01.269" v="361" actId="20577"/>
      <pc:docMkLst>
        <pc:docMk/>
      </pc:docMkLst>
      <pc:sldChg chg="del">
        <pc:chgData name="Diane Mosley" userId="d09d53e7-410c-40fe-b4ac-9b7099ffb7d1" providerId="ADAL" clId="{F3AA39A6-5649-4234-9424-2372CB43AE4B}" dt="2023-09-25T18:59:41.619" v="0" actId="47"/>
        <pc:sldMkLst>
          <pc:docMk/>
          <pc:sldMk cId="904174396" sldId="256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3252062185" sldId="261"/>
        </pc:sldMkLst>
      </pc:sldChg>
      <pc:sldChg chg="del">
        <pc:chgData name="Diane Mosley" userId="d09d53e7-410c-40fe-b4ac-9b7099ffb7d1" providerId="ADAL" clId="{F3AA39A6-5649-4234-9424-2372CB43AE4B}" dt="2023-09-25T18:59:52.004" v="1" actId="47"/>
        <pc:sldMkLst>
          <pc:docMk/>
          <pc:sldMk cId="2048109698" sldId="279"/>
        </pc:sldMkLst>
      </pc:sldChg>
      <pc:sldChg chg="del">
        <pc:chgData name="Diane Mosley" userId="d09d53e7-410c-40fe-b4ac-9b7099ffb7d1" providerId="ADAL" clId="{F3AA39A6-5649-4234-9424-2372CB43AE4B}" dt="2023-09-25T18:59:41.619" v="0" actId="47"/>
        <pc:sldMkLst>
          <pc:docMk/>
          <pc:sldMk cId="1610263208" sldId="287"/>
        </pc:sldMkLst>
      </pc:sldChg>
      <pc:sldChg chg="del">
        <pc:chgData name="Diane Mosley" userId="d09d53e7-410c-40fe-b4ac-9b7099ffb7d1" providerId="ADAL" clId="{F3AA39A6-5649-4234-9424-2372CB43AE4B}" dt="2023-09-25T18:59:41.619" v="0" actId="47"/>
        <pc:sldMkLst>
          <pc:docMk/>
          <pc:sldMk cId="326377185" sldId="289"/>
        </pc:sldMkLst>
      </pc:sldChg>
      <pc:sldChg chg="del">
        <pc:chgData name="Diane Mosley" userId="d09d53e7-410c-40fe-b4ac-9b7099ffb7d1" providerId="ADAL" clId="{F3AA39A6-5649-4234-9424-2372CB43AE4B}" dt="2023-09-25T18:59:41.619" v="0" actId="47"/>
        <pc:sldMkLst>
          <pc:docMk/>
          <pc:sldMk cId="161312734" sldId="291"/>
        </pc:sldMkLst>
      </pc:sldChg>
      <pc:sldChg chg="del">
        <pc:chgData name="Diane Mosley" userId="d09d53e7-410c-40fe-b4ac-9b7099ffb7d1" providerId="ADAL" clId="{F3AA39A6-5649-4234-9424-2372CB43AE4B}" dt="2023-09-25T19:00:13.466" v="3" actId="47"/>
        <pc:sldMkLst>
          <pc:docMk/>
          <pc:sldMk cId="1702890280" sldId="294"/>
        </pc:sldMkLst>
      </pc:sldChg>
      <pc:sldChg chg="del">
        <pc:chgData name="Diane Mosley" userId="d09d53e7-410c-40fe-b4ac-9b7099ffb7d1" providerId="ADAL" clId="{F3AA39A6-5649-4234-9424-2372CB43AE4B}" dt="2023-09-25T19:00:13.466" v="3" actId="47"/>
        <pc:sldMkLst>
          <pc:docMk/>
          <pc:sldMk cId="491010660" sldId="296"/>
        </pc:sldMkLst>
      </pc:sldChg>
      <pc:sldChg chg="del">
        <pc:chgData name="Diane Mosley" userId="d09d53e7-410c-40fe-b4ac-9b7099ffb7d1" providerId="ADAL" clId="{F3AA39A6-5649-4234-9424-2372CB43AE4B}" dt="2023-09-25T19:00:13.466" v="3" actId="47"/>
        <pc:sldMkLst>
          <pc:docMk/>
          <pc:sldMk cId="4121048906" sldId="298"/>
        </pc:sldMkLst>
      </pc:sldChg>
      <pc:sldChg chg="del">
        <pc:chgData name="Diane Mosley" userId="d09d53e7-410c-40fe-b4ac-9b7099ffb7d1" providerId="ADAL" clId="{F3AA39A6-5649-4234-9424-2372CB43AE4B}" dt="2023-09-25T19:00:13.466" v="3" actId="47"/>
        <pc:sldMkLst>
          <pc:docMk/>
          <pc:sldMk cId="3323745935" sldId="299"/>
        </pc:sldMkLst>
      </pc:sldChg>
      <pc:sldChg chg="del">
        <pc:chgData name="Diane Mosley" userId="d09d53e7-410c-40fe-b4ac-9b7099ffb7d1" providerId="ADAL" clId="{F3AA39A6-5649-4234-9424-2372CB43AE4B}" dt="2023-09-25T19:00:13.466" v="3" actId="47"/>
        <pc:sldMkLst>
          <pc:docMk/>
          <pc:sldMk cId="2156039748" sldId="300"/>
        </pc:sldMkLst>
      </pc:sldChg>
      <pc:sldChg chg="del">
        <pc:chgData name="Diane Mosley" userId="d09d53e7-410c-40fe-b4ac-9b7099ffb7d1" providerId="ADAL" clId="{F3AA39A6-5649-4234-9424-2372CB43AE4B}" dt="2023-09-25T19:00:31.594" v="4" actId="47"/>
        <pc:sldMkLst>
          <pc:docMk/>
          <pc:sldMk cId="4264080696" sldId="302"/>
        </pc:sldMkLst>
      </pc:sldChg>
      <pc:sldChg chg="del">
        <pc:chgData name="Diane Mosley" userId="d09d53e7-410c-40fe-b4ac-9b7099ffb7d1" providerId="ADAL" clId="{F3AA39A6-5649-4234-9424-2372CB43AE4B}" dt="2023-09-25T19:00:31.594" v="4" actId="47"/>
        <pc:sldMkLst>
          <pc:docMk/>
          <pc:sldMk cId="1952268438" sldId="307"/>
        </pc:sldMkLst>
      </pc:sldChg>
      <pc:sldChg chg="del">
        <pc:chgData name="Diane Mosley" userId="d09d53e7-410c-40fe-b4ac-9b7099ffb7d1" providerId="ADAL" clId="{F3AA39A6-5649-4234-9424-2372CB43AE4B}" dt="2023-09-25T19:00:31.594" v="4" actId="47"/>
        <pc:sldMkLst>
          <pc:docMk/>
          <pc:sldMk cId="420890035" sldId="308"/>
        </pc:sldMkLst>
      </pc:sldChg>
      <pc:sldChg chg="del">
        <pc:chgData name="Diane Mosley" userId="d09d53e7-410c-40fe-b4ac-9b7099ffb7d1" providerId="ADAL" clId="{F3AA39A6-5649-4234-9424-2372CB43AE4B}" dt="2023-09-25T19:00:31.594" v="4" actId="47"/>
        <pc:sldMkLst>
          <pc:docMk/>
          <pc:sldMk cId="2122774815" sldId="309"/>
        </pc:sldMkLst>
      </pc:sldChg>
      <pc:sldChg chg="del">
        <pc:chgData name="Diane Mosley" userId="d09d53e7-410c-40fe-b4ac-9b7099ffb7d1" providerId="ADAL" clId="{F3AA39A6-5649-4234-9424-2372CB43AE4B}" dt="2023-09-25T19:00:31.594" v="4" actId="47"/>
        <pc:sldMkLst>
          <pc:docMk/>
          <pc:sldMk cId="1381201114" sldId="310"/>
        </pc:sldMkLst>
      </pc:sldChg>
      <pc:sldChg chg="del">
        <pc:chgData name="Diane Mosley" userId="d09d53e7-410c-40fe-b4ac-9b7099ffb7d1" providerId="ADAL" clId="{F3AA39A6-5649-4234-9424-2372CB43AE4B}" dt="2023-09-25T19:00:31.594" v="4" actId="47"/>
        <pc:sldMkLst>
          <pc:docMk/>
          <pc:sldMk cId="252950820" sldId="318"/>
        </pc:sldMkLst>
      </pc:sldChg>
      <pc:sldChg chg="del">
        <pc:chgData name="Diane Mosley" userId="d09d53e7-410c-40fe-b4ac-9b7099ffb7d1" providerId="ADAL" clId="{F3AA39A6-5649-4234-9424-2372CB43AE4B}" dt="2023-09-25T19:00:13.466" v="3" actId="47"/>
        <pc:sldMkLst>
          <pc:docMk/>
          <pc:sldMk cId="4156649296" sldId="319"/>
        </pc:sldMkLst>
      </pc:sldChg>
      <pc:sldChg chg="del">
        <pc:chgData name="Diane Mosley" userId="d09d53e7-410c-40fe-b4ac-9b7099ffb7d1" providerId="ADAL" clId="{F3AA39A6-5649-4234-9424-2372CB43AE4B}" dt="2023-09-25T19:00:31.594" v="4" actId="47"/>
        <pc:sldMkLst>
          <pc:docMk/>
          <pc:sldMk cId="1737743662" sldId="320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1480562037" sldId="321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241517140" sldId="322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1784157123" sldId="323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2395305220" sldId="324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1720834825" sldId="467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1550511943" sldId="473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2993615158" sldId="474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3203739274" sldId="475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2793273068" sldId="476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2609448739" sldId="477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3358333721" sldId="478"/>
        </pc:sldMkLst>
      </pc:sldChg>
      <pc:sldChg chg="del">
        <pc:chgData name="Diane Mosley" userId="d09d53e7-410c-40fe-b4ac-9b7099ffb7d1" providerId="ADAL" clId="{F3AA39A6-5649-4234-9424-2372CB43AE4B}" dt="2023-09-25T19:01:10.018" v="6" actId="47"/>
        <pc:sldMkLst>
          <pc:docMk/>
          <pc:sldMk cId="604406880" sldId="479"/>
        </pc:sldMkLst>
      </pc:sldChg>
      <pc:sldChg chg="del">
        <pc:chgData name="Diane Mosley" userId="d09d53e7-410c-40fe-b4ac-9b7099ffb7d1" providerId="ADAL" clId="{F3AA39A6-5649-4234-9424-2372CB43AE4B}" dt="2023-09-25T19:00:42.401" v="5" actId="47"/>
        <pc:sldMkLst>
          <pc:docMk/>
          <pc:sldMk cId="130411282" sldId="480"/>
        </pc:sldMkLst>
      </pc:sldChg>
      <pc:sldChg chg="del">
        <pc:chgData name="Diane Mosley" userId="d09d53e7-410c-40fe-b4ac-9b7099ffb7d1" providerId="ADAL" clId="{F3AA39A6-5649-4234-9424-2372CB43AE4B}" dt="2023-09-25T18:59:52.004" v="1" actId="47"/>
        <pc:sldMkLst>
          <pc:docMk/>
          <pc:sldMk cId="1009101477" sldId="481"/>
        </pc:sldMkLst>
      </pc:sldChg>
      <pc:sldChg chg="modSp mod">
        <pc:chgData name="Diane Mosley" userId="d09d53e7-410c-40fe-b4ac-9b7099ffb7d1" providerId="ADAL" clId="{F3AA39A6-5649-4234-9424-2372CB43AE4B}" dt="2023-09-25T19:25:01.269" v="361" actId="20577"/>
        <pc:sldMkLst>
          <pc:docMk/>
          <pc:sldMk cId="255303082" sldId="482"/>
        </pc:sldMkLst>
        <pc:spChg chg="mod">
          <ac:chgData name="Diane Mosley" userId="d09d53e7-410c-40fe-b4ac-9b7099ffb7d1" providerId="ADAL" clId="{F3AA39A6-5649-4234-9424-2372CB43AE4B}" dt="2023-09-25T19:24:01.790" v="353" actId="14100"/>
          <ac:spMkLst>
            <pc:docMk/>
            <pc:sldMk cId="255303082" sldId="482"/>
            <ac:spMk id="7" creationId="{A20D0632-3A5C-134E-A5C0-C6C0C0E67DC1}"/>
          </ac:spMkLst>
        </pc:spChg>
        <pc:spChg chg="mod">
          <ac:chgData name="Diane Mosley" userId="d09d53e7-410c-40fe-b4ac-9b7099ffb7d1" providerId="ADAL" clId="{F3AA39A6-5649-4234-9424-2372CB43AE4B}" dt="2023-09-25T19:25:01.269" v="361" actId="20577"/>
          <ac:spMkLst>
            <pc:docMk/>
            <pc:sldMk cId="255303082" sldId="482"/>
            <ac:spMk id="8" creationId="{DCE23993-9157-A14D-9B3F-F5B2BE158A64}"/>
          </ac:spMkLst>
        </pc:spChg>
        <pc:cxnChg chg="mod">
          <ac:chgData name="Diane Mosley" userId="d09d53e7-410c-40fe-b4ac-9b7099ffb7d1" providerId="ADAL" clId="{F3AA39A6-5649-4234-9424-2372CB43AE4B}" dt="2023-09-25T19:20:18.065" v="337" actId="1036"/>
          <ac:cxnSpMkLst>
            <pc:docMk/>
            <pc:sldMk cId="255303082" sldId="482"/>
            <ac:cxnSpMk id="4" creationId="{9B2226D5-5238-D240-BA9E-47E87DC63225}"/>
          </ac:cxnSpMkLst>
        </pc:cxnChg>
      </pc:sldChg>
      <pc:sldChg chg="del">
        <pc:chgData name="Diane Mosley" userId="d09d53e7-410c-40fe-b4ac-9b7099ffb7d1" providerId="ADAL" clId="{F3AA39A6-5649-4234-9424-2372CB43AE4B}" dt="2023-09-25T18:59:52.004" v="1" actId="47"/>
        <pc:sldMkLst>
          <pc:docMk/>
          <pc:sldMk cId="2066531868" sldId="483"/>
        </pc:sldMkLst>
      </pc:sldChg>
      <pc:sldChg chg="del">
        <pc:chgData name="Diane Mosley" userId="d09d53e7-410c-40fe-b4ac-9b7099ffb7d1" providerId="ADAL" clId="{F3AA39A6-5649-4234-9424-2372CB43AE4B}" dt="2023-09-25T18:59:52.004" v="1" actId="47"/>
        <pc:sldMkLst>
          <pc:docMk/>
          <pc:sldMk cId="3796945592" sldId="484"/>
        </pc:sldMkLst>
      </pc:sldChg>
      <pc:sldChg chg="del">
        <pc:chgData name="Diane Mosley" userId="d09d53e7-410c-40fe-b4ac-9b7099ffb7d1" providerId="ADAL" clId="{F3AA39A6-5649-4234-9424-2372CB43AE4B}" dt="2023-09-25T18:59:52.004" v="1" actId="47"/>
        <pc:sldMkLst>
          <pc:docMk/>
          <pc:sldMk cId="3754097228" sldId="485"/>
        </pc:sldMkLst>
      </pc:sldChg>
      <pc:sldChg chg="del">
        <pc:chgData name="Diane Mosley" userId="d09d53e7-410c-40fe-b4ac-9b7099ffb7d1" providerId="ADAL" clId="{F3AA39A6-5649-4234-9424-2372CB43AE4B}" dt="2023-09-25T19:00:01.983" v="2" actId="47"/>
        <pc:sldMkLst>
          <pc:docMk/>
          <pc:sldMk cId="1597509711" sldId="486"/>
        </pc:sldMkLst>
      </pc:sldChg>
      <pc:sldChg chg="del">
        <pc:chgData name="Diane Mosley" userId="d09d53e7-410c-40fe-b4ac-9b7099ffb7d1" providerId="ADAL" clId="{F3AA39A6-5649-4234-9424-2372CB43AE4B}" dt="2023-09-25T19:00:42.401" v="5" actId="47"/>
        <pc:sldMkLst>
          <pc:docMk/>
          <pc:sldMk cId="222503363" sldId="487"/>
        </pc:sldMkLst>
      </pc:sldChg>
      <pc:sldChg chg="del">
        <pc:chgData name="Diane Mosley" userId="d09d53e7-410c-40fe-b4ac-9b7099ffb7d1" providerId="ADAL" clId="{F3AA39A6-5649-4234-9424-2372CB43AE4B}" dt="2023-09-25T19:00:42.401" v="5" actId="47"/>
        <pc:sldMkLst>
          <pc:docMk/>
          <pc:sldMk cId="935804519" sldId="488"/>
        </pc:sldMkLst>
      </pc:sldChg>
      <pc:sldChg chg="del">
        <pc:chgData name="Diane Mosley" userId="d09d53e7-410c-40fe-b4ac-9b7099ffb7d1" providerId="ADAL" clId="{F3AA39A6-5649-4234-9424-2372CB43AE4B}" dt="2023-09-25T19:00:42.401" v="5" actId="47"/>
        <pc:sldMkLst>
          <pc:docMk/>
          <pc:sldMk cId="1545193552" sldId="489"/>
        </pc:sldMkLst>
      </pc:sldChg>
      <pc:sldChg chg="del">
        <pc:chgData name="Diane Mosley" userId="d09d53e7-410c-40fe-b4ac-9b7099ffb7d1" providerId="ADAL" clId="{F3AA39A6-5649-4234-9424-2372CB43AE4B}" dt="2023-09-25T19:00:01.983" v="2" actId="47"/>
        <pc:sldMkLst>
          <pc:docMk/>
          <pc:sldMk cId="4021704233" sldId="490"/>
        </pc:sldMkLst>
      </pc:sldChg>
      <pc:sldChg chg="del">
        <pc:chgData name="Diane Mosley" userId="d09d53e7-410c-40fe-b4ac-9b7099ffb7d1" providerId="ADAL" clId="{F3AA39A6-5649-4234-9424-2372CB43AE4B}" dt="2023-09-25T19:00:42.401" v="5" actId="47"/>
        <pc:sldMkLst>
          <pc:docMk/>
          <pc:sldMk cId="3426264750" sldId="491"/>
        </pc:sldMkLst>
      </pc:sldChg>
      <pc:sldChg chg="del">
        <pc:chgData name="Diane Mosley" userId="d09d53e7-410c-40fe-b4ac-9b7099ffb7d1" providerId="ADAL" clId="{F3AA39A6-5649-4234-9424-2372CB43AE4B}" dt="2023-09-25T19:00:42.401" v="5" actId="47"/>
        <pc:sldMkLst>
          <pc:docMk/>
          <pc:sldMk cId="3995768314" sldId="492"/>
        </pc:sldMkLst>
      </pc:sldChg>
      <pc:sldChg chg="del">
        <pc:chgData name="Diane Mosley" userId="d09d53e7-410c-40fe-b4ac-9b7099ffb7d1" providerId="ADAL" clId="{F3AA39A6-5649-4234-9424-2372CB43AE4B}" dt="2023-09-25T19:00:01.983" v="2" actId="47"/>
        <pc:sldMkLst>
          <pc:docMk/>
          <pc:sldMk cId="3434039430" sldId="493"/>
        </pc:sldMkLst>
      </pc:sldChg>
      <pc:sldChg chg="del">
        <pc:chgData name="Diane Mosley" userId="d09d53e7-410c-40fe-b4ac-9b7099ffb7d1" providerId="ADAL" clId="{F3AA39A6-5649-4234-9424-2372CB43AE4B}" dt="2023-09-25T19:00:01.983" v="2" actId="47"/>
        <pc:sldMkLst>
          <pc:docMk/>
          <pc:sldMk cId="3003634022" sldId="494"/>
        </pc:sldMkLst>
      </pc:sldChg>
      <pc:sldChg chg="del">
        <pc:chgData name="Diane Mosley" userId="d09d53e7-410c-40fe-b4ac-9b7099ffb7d1" providerId="ADAL" clId="{F3AA39A6-5649-4234-9424-2372CB43AE4B}" dt="2023-09-25T19:00:42.401" v="5" actId="47"/>
        <pc:sldMkLst>
          <pc:docMk/>
          <pc:sldMk cId="1947581825" sldId="495"/>
        </pc:sldMkLst>
      </pc:sldChg>
      <pc:sldChg chg="del">
        <pc:chgData name="Diane Mosley" userId="d09d53e7-410c-40fe-b4ac-9b7099ffb7d1" providerId="ADAL" clId="{F3AA39A6-5649-4234-9424-2372CB43AE4B}" dt="2023-09-25T19:00:01.983" v="2" actId="47"/>
        <pc:sldMkLst>
          <pc:docMk/>
          <pc:sldMk cId="2136056072" sldId="496"/>
        </pc:sldMkLst>
      </pc:sldChg>
      <pc:sldChg chg="del">
        <pc:chgData name="Diane Mosley" userId="d09d53e7-410c-40fe-b4ac-9b7099ffb7d1" providerId="ADAL" clId="{F3AA39A6-5649-4234-9424-2372CB43AE4B}" dt="2023-09-25T19:00:42.401" v="5" actId="47"/>
        <pc:sldMkLst>
          <pc:docMk/>
          <pc:sldMk cId="3712336712" sldId="497"/>
        </pc:sldMkLst>
      </pc:sldChg>
      <pc:sldChg chg="del">
        <pc:chgData name="Diane Mosley" userId="d09d53e7-410c-40fe-b4ac-9b7099ffb7d1" providerId="ADAL" clId="{F3AA39A6-5649-4234-9424-2372CB43AE4B}" dt="2023-09-25T19:00:42.401" v="5" actId="47"/>
        <pc:sldMkLst>
          <pc:docMk/>
          <pc:sldMk cId="4096373701" sldId="498"/>
        </pc:sldMkLst>
      </pc:sldChg>
      <pc:sldChg chg="del">
        <pc:chgData name="Diane Mosley" userId="d09d53e7-410c-40fe-b4ac-9b7099ffb7d1" providerId="ADAL" clId="{F3AA39A6-5649-4234-9424-2372CB43AE4B}" dt="2023-09-25T19:00:01.983" v="2" actId="47"/>
        <pc:sldMkLst>
          <pc:docMk/>
          <pc:sldMk cId="1129072630" sldId="499"/>
        </pc:sldMkLst>
      </pc:sldChg>
      <pc:sldMasterChg chg="delSldLayout">
        <pc:chgData name="Diane Mosley" userId="d09d53e7-410c-40fe-b4ac-9b7099ffb7d1" providerId="ADAL" clId="{F3AA39A6-5649-4234-9424-2372CB43AE4B}" dt="2023-09-25T19:00:13.466" v="3" actId="47"/>
        <pc:sldMasterMkLst>
          <pc:docMk/>
          <pc:sldMasterMk cId="712731327" sldId="2147483648"/>
        </pc:sldMasterMkLst>
        <pc:sldLayoutChg chg="del">
          <pc:chgData name="Diane Mosley" userId="d09d53e7-410c-40fe-b4ac-9b7099ffb7d1" providerId="ADAL" clId="{F3AA39A6-5649-4234-9424-2372CB43AE4B}" dt="2023-09-25T19:00:13.466" v="3" actId="47"/>
          <pc:sldLayoutMkLst>
            <pc:docMk/>
            <pc:sldMasterMk cId="712731327" sldId="2147483648"/>
            <pc:sldLayoutMk cId="2792472686" sldId="2147483678"/>
          </pc:sldLayoutMkLst>
        </pc:sldLayoutChg>
        <pc:sldLayoutChg chg="del">
          <pc:chgData name="Diane Mosley" userId="d09d53e7-410c-40fe-b4ac-9b7099ffb7d1" providerId="ADAL" clId="{F3AA39A6-5649-4234-9424-2372CB43AE4B}" dt="2023-09-25T19:00:13.466" v="3" actId="47"/>
          <pc:sldLayoutMkLst>
            <pc:docMk/>
            <pc:sldMasterMk cId="712731327" sldId="2147483648"/>
            <pc:sldLayoutMk cId="2998901469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6A391E-F256-0642-A22A-330B22CC675F}"/>
              </a:ext>
            </a:extLst>
          </p:cNvPr>
          <p:cNvSpPr txBox="1"/>
          <p:nvPr userDrawn="1"/>
        </p:nvSpPr>
        <p:spPr>
          <a:xfrm>
            <a:off x="304236" y="6357536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15803" y="592076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E02A37-0A56-8C4D-8CC7-3793DDF223D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292565" y="592076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BC6F4-994F-184A-816F-5573E235FA5D}"/>
              </a:ext>
            </a:extLst>
          </p:cNvPr>
          <p:cNvSpPr txBox="1"/>
          <p:nvPr userDrawn="1"/>
        </p:nvSpPr>
        <p:spPr>
          <a:xfrm>
            <a:off x="398020" y="6310643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A46BC5-7579-9847-9302-462709BF8705}"/>
              </a:ext>
            </a:extLst>
          </p:cNvPr>
          <p:cNvSpPr txBox="1"/>
          <p:nvPr userDrawn="1"/>
        </p:nvSpPr>
        <p:spPr>
          <a:xfrm>
            <a:off x="398020" y="6310643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8119890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304800" y="6359490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304236" y="6359490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7259429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307730" y="6353331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1D0CB64-0B50-2D42-8F34-854C948A568D}"/>
              </a:ext>
            </a:extLst>
          </p:cNvPr>
          <p:cNvSpPr txBox="1"/>
          <p:nvPr userDrawn="1"/>
        </p:nvSpPr>
        <p:spPr>
          <a:xfrm>
            <a:off x="307731" y="6363397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AE615F-CAFF-7549-8345-1BADE25E6EE4}"/>
              </a:ext>
            </a:extLst>
          </p:cNvPr>
          <p:cNvSpPr txBox="1"/>
          <p:nvPr userDrawn="1"/>
        </p:nvSpPr>
        <p:spPr>
          <a:xfrm>
            <a:off x="304800" y="6359605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9697D6-8519-AA4B-A8A6-6BB064AAE3C4}"/>
              </a:ext>
            </a:extLst>
          </p:cNvPr>
          <p:cNvSpPr txBox="1"/>
          <p:nvPr userDrawn="1"/>
        </p:nvSpPr>
        <p:spPr>
          <a:xfrm>
            <a:off x="304800" y="636086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EF8D2-37E1-F044-AF2E-5D4A3CD296C8}"/>
              </a:ext>
            </a:extLst>
          </p:cNvPr>
          <p:cNvSpPr/>
          <p:nvPr userDrawn="1"/>
        </p:nvSpPr>
        <p:spPr>
          <a:xfrm>
            <a:off x="0" y="1680518"/>
            <a:ext cx="12192000" cy="123567"/>
          </a:xfrm>
          <a:prstGeom prst="rect">
            <a:avLst/>
          </a:prstGeom>
          <a:solidFill>
            <a:srgbClr val="BED7E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7037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6A43ED-66F6-C248-8735-575DAC86C981}"/>
              </a:ext>
            </a:extLst>
          </p:cNvPr>
          <p:cNvSpPr txBox="1"/>
          <p:nvPr userDrawn="1"/>
        </p:nvSpPr>
        <p:spPr>
          <a:xfrm>
            <a:off x="248378" y="6364432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1C4584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1C458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F1D545-8912-214F-A29F-E389FE038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019" y="3493295"/>
            <a:ext cx="5082381" cy="318236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6C679CD-6C77-8842-A3D6-D1C5B03B40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018" y="128590"/>
            <a:ext cx="5082381" cy="318236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0D417-8D1A-D045-8B23-90F31C78C747}"/>
              </a:ext>
            </a:extLst>
          </p:cNvPr>
          <p:cNvSpPr txBox="1"/>
          <p:nvPr userDrawn="1"/>
        </p:nvSpPr>
        <p:spPr>
          <a:xfrm>
            <a:off x="234461" y="6338485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CE9A32-E0A7-8248-95CE-EEBBA8B8595A}"/>
              </a:ext>
            </a:extLst>
          </p:cNvPr>
          <p:cNvSpPr txBox="1"/>
          <p:nvPr userDrawn="1"/>
        </p:nvSpPr>
        <p:spPr>
          <a:xfrm>
            <a:off x="398584" y="6312597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1C4584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1C4584"/>
              </a:solidFill>
              <a:latin typeface="Montserrat" pitchFamily="2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AB19A6-9F88-9842-A48B-F01A54D337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0730" y="531813"/>
            <a:ext cx="8810540" cy="46580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0115486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18AB1E-5E0F-0443-BC20-AE3F93869E44}"/>
              </a:ext>
            </a:extLst>
          </p:cNvPr>
          <p:cNvSpPr txBox="1"/>
          <p:nvPr userDrawn="1"/>
        </p:nvSpPr>
        <p:spPr>
          <a:xfrm>
            <a:off x="304236" y="6357536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18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  <p:sldLayoutId id="2147483662" r:id="rId3"/>
    <p:sldLayoutId id="2147483672" r:id="rId4"/>
    <p:sldLayoutId id="2147483674" r:id="rId5"/>
    <p:sldLayoutId id="2147483663" r:id="rId6"/>
    <p:sldLayoutId id="2147483664" r:id="rId7"/>
    <p:sldLayoutId id="2147483666" r:id="rId8"/>
    <p:sldLayoutId id="2147483671" r:id="rId9"/>
    <p:sldLayoutId id="2147483667" r:id="rId10"/>
    <p:sldLayoutId id="2147483670" r:id="rId11"/>
    <p:sldLayoutId id="2147483677" r:id="rId12"/>
    <p:sldLayoutId id="2147483669" r:id="rId13"/>
    <p:sldLayoutId id="2147483676" r:id="rId14"/>
    <p:sldLayoutId id="2147483665" r:id="rId15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120876" y="231647"/>
            <a:ext cx="9362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Montserrat" panose="02000505000000020004" pitchFamily="2" charset="77"/>
              </a:rPr>
              <a:t>Hearing Process for Violations of Membership Duties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120877" y="1548854"/>
            <a:ext cx="10296962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6CB7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Check your bylaws and procedures manuals:</a:t>
            </a:r>
          </a:p>
          <a:p>
            <a:pPr marL="285750">
              <a:buClr>
                <a:srgbClr val="006CB7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 Misuse of membership marks</a:t>
            </a:r>
          </a:p>
          <a:p>
            <a:pPr marL="285750">
              <a:buClr>
                <a:srgbClr val="006CB7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 Mischaracterization of a licensee in a LFRO</a:t>
            </a:r>
          </a:p>
          <a:p>
            <a:pPr marL="285750">
              <a:buClr>
                <a:srgbClr val="006CB7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 Failure to accurately certify the number of licensees</a:t>
            </a:r>
          </a:p>
          <a:p>
            <a:pPr marL="285750">
              <a:buClr>
                <a:srgbClr val="006CB7"/>
              </a:buClr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    associated with a DR</a:t>
            </a:r>
          </a:p>
          <a:p>
            <a:pPr marL="285750">
              <a:buClr>
                <a:srgbClr val="006CB7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 Failure to complete the local association’s required</a:t>
            </a:r>
          </a:p>
          <a:p>
            <a:pPr marL="285750">
              <a:buClr>
                <a:srgbClr val="006CB7"/>
              </a:buClr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    liability training, if any</a:t>
            </a:r>
          </a:p>
          <a:p>
            <a:pPr marL="285750">
              <a:buClr>
                <a:srgbClr val="006CB7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 Failure to within 10 days of transmittal of an award either</a:t>
            </a:r>
          </a:p>
          <a:p>
            <a:pPr marL="285750">
              <a:buClr>
                <a:srgbClr val="006CB7"/>
              </a:buClr>
            </a:pPr>
            <a:r>
              <a:rPr lang="en-US" sz="2400">
                <a:solidFill>
                  <a:srgbClr val="1C4584"/>
                </a:solidFill>
                <a:latin typeface="Montserrat" panose="02000505000000020004" pitchFamily="2" charset="77"/>
              </a:rPr>
              <a:t>    pay </a:t>
            </a: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the award or deposit the money with the association</a:t>
            </a:r>
          </a:p>
          <a:p>
            <a:pPr marL="628650" indent="-342900">
              <a:buClr>
                <a:srgbClr val="006CB7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Refusal to arbitrate</a:t>
            </a:r>
          </a:p>
          <a:p>
            <a:pPr marL="628650" indent="-342900">
              <a:buClr>
                <a:srgbClr val="006CB7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Failure to safeguard and promote the welfare of the</a:t>
            </a:r>
          </a:p>
          <a:p>
            <a:pPr marL="285750">
              <a:buClr>
                <a:srgbClr val="006CB7"/>
              </a:buClr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    association or engaging in threats or acts of </a:t>
            </a:r>
          </a:p>
          <a:p>
            <a:pPr marL="285750">
              <a:buClr>
                <a:srgbClr val="006CB7"/>
              </a:buClr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    violence to person or property</a:t>
            </a:r>
          </a:p>
          <a:p>
            <a:pPr marL="628650" indent="-342900">
              <a:buClr>
                <a:srgbClr val="006CB7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4584"/>
                </a:solidFill>
                <a:latin typeface="Montserrat" panose="02000505000000020004" pitchFamily="2" charset="77"/>
              </a:rPr>
              <a:t>Violation of MLS rules</a:t>
            </a:r>
          </a:p>
          <a:p>
            <a:pPr marL="285750">
              <a:buClr>
                <a:srgbClr val="006CB7"/>
              </a:buClr>
            </a:pPr>
            <a:endParaRPr lang="en-US" sz="2400" dirty="0">
              <a:solidFill>
                <a:srgbClr val="1C4584"/>
              </a:solidFill>
              <a:latin typeface="Montserrat" panose="02000505000000020004" pitchFamily="2" charset="77"/>
            </a:endParaRPr>
          </a:p>
          <a:p>
            <a:pPr marL="628650" indent="-342900">
              <a:buClr>
                <a:srgbClr val="006CB7"/>
              </a:buClr>
              <a:buFont typeface="Wingdings" panose="05000000000000000000" pitchFamily="2" charset="2"/>
              <a:buChar char="ü"/>
            </a:pPr>
            <a:endParaRPr lang="en-US" sz="2500" dirty="0">
              <a:solidFill>
                <a:srgbClr val="1C4584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006CB7"/>
              </a:buClr>
              <a:buFont typeface="Wingdings" panose="05000000000000000000" pitchFamily="2" charset="2"/>
              <a:buChar char="ü"/>
            </a:pPr>
            <a:endParaRPr lang="en-US" sz="1000" dirty="0">
              <a:solidFill>
                <a:srgbClr val="1C4584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006CB7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Montserrat" panose="02000505000000020004" pitchFamily="2" charset="77"/>
            </a:endParaRPr>
          </a:p>
        </p:txBody>
      </p:sp>
      <p:cxnSp>
        <p:nvCxnSpPr>
          <p:cNvPr id="4" name="Google Shape;341;p48">
            <a:extLst>
              <a:ext uri="{FF2B5EF4-FFF2-40B4-BE49-F238E27FC236}">
                <a16:creationId xmlns:a16="http://schemas.microsoft.com/office/drawing/2014/main" id="{9B2226D5-5238-D240-BA9E-47E87DC63225}"/>
              </a:ext>
            </a:extLst>
          </p:cNvPr>
          <p:cNvCxnSpPr>
            <a:cxnSpLocks/>
          </p:cNvCxnSpPr>
          <p:nvPr/>
        </p:nvCxnSpPr>
        <p:spPr>
          <a:xfrm>
            <a:off x="1120877" y="1336718"/>
            <a:ext cx="2520703" cy="0"/>
          </a:xfrm>
          <a:prstGeom prst="straightConnector1">
            <a:avLst/>
          </a:prstGeom>
          <a:noFill/>
          <a:ln w="127000" cap="flat" cmpd="sng">
            <a:solidFill>
              <a:srgbClr val="6EC49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530308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22B64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223FD20D-0A77-7E40-8212-F6E86D119D50}" vid="{1142EEF8-0F6C-1342-8D77-DF20A588F3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1BE8953CB72F44B320A5DE91DAD881" ma:contentTypeVersion="16" ma:contentTypeDescription="Create a new document." ma:contentTypeScope="" ma:versionID="c13e30544f338e9983668502facd0070">
  <xsd:schema xmlns:xsd="http://www.w3.org/2001/XMLSchema" xmlns:xs="http://www.w3.org/2001/XMLSchema" xmlns:p="http://schemas.microsoft.com/office/2006/metadata/properties" xmlns:ns2="d26d6246-261a-443a-b96d-b665587eb95f" xmlns:ns3="fe002a63-726d-4a42-8446-25c6bda585ef" targetNamespace="http://schemas.microsoft.com/office/2006/metadata/properties" ma:root="true" ma:fieldsID="7f01213afa64cc4a393a570634f06e46" ns2:_="" ns3:_="">
    <xsd:import namespace="d26d6246-261a-443a-b96d-b665587eb95f"/>
    <xsd:import namespace="fe002a63-726d-4a42-8446-25c6bda58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d6246-261a-443a-b96d-b665587eb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02a63-726d-4a42-8446-25c6bda58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38baa40-5348-4899-b357-62309e9ad555}" ma:internalName="TaxCatchAll" ma:showField="CatchAllData" ma:web="fe002a63-726d-4a42-8446-25c6bda58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002a63-726d-4a42-8446-25c6bda585ef" xsi:nil="true"/>
    <lcf76f155ced4ddcb4097134ff3c332f xmlns="d26d6246-261a-443a-b96d-b665587eb9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EC457-5F8A-445C-A5CE-86944D9E6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d6246-261a-443a-b96d-b665587eb95f"/>
    <ds:schemaRef ds:uri="fe002a63-726d-4a42-8446-25c6bda585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0923F-4423-416E-93AF-6AE1EE19F349}">
  <ds:schemaRefs>
    <ds:schemaRef ds:uri="http://schemas.microsoft.com/office/2006/metadata/properties"/>
    <ds:schemaRef ds:uri="http://schemas.microsoft.com/office/infopath/2007/PartnerControls"/>
    <ds:schemaRef ds:uri="fe002a63-726d-4a42-8446-25c6bda585ef"/>
    <ds:schemaRef ds:uri="d26d6246-261a-443a-b96d-b665587eb95f"/>
  </ds:schemaRefs>
</ds:datastoreItem>
</file>

<file path=customXml/itemProps3.xml><?xml version="1.0" encoding="utf-8"?>
<ds:datastoreItem xmlns:ds="http://schemas.openxmlformats.org/officeDocument/2006/customXml" ds:itemID="{464F872E-743F-4649-920B-6820BA5B8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NAR Legal Seminar PPT Presentation Template</Template>
  <TotalTime>672</TotalTime>
  <Words>109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West</dc:creator>
  <cp:lastModifiedBy>Diane Mosley</cp:lastModifiedBy>
  <cp:revision>5</cp:revision>
  <cp:lastPrinted>2019-04-07T22:38:40Z</cp:lastPrinted>
  <dcterms:created xsi:type="dcterms:W3CDTF">2023-07-07T14:13:53Z</dcterms:created>
  <dcterms:modified xsi:type="dcterms:W3CDTF">2023-09-25T19:25:06Z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0x0101008D1BE8953CB72F44B320A5DE91DAD881</vt:lpwstr>
  </property>
  <property fmtid="{D5CDD505-2E9C-101B-9397-08002B2CF9AE}" pid="3" name="MediaServiceImageTags">
    <vt:lpwstr/>
  </property>
</Properties>
</file>