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428" r:id="rId5"/>
    <p:sldId id="467" r:id="rId6"/>
    <p:sldId id="468" r:id="rId7"/>
    <p:sldId id="469" r:id="rId8"/>
    <p:sldId id="470" r:id="rId9"/>
    <p:sldId id="473" r:id="rId10"/>
    <p:sldId id="474" r:id="rId11"/>
    <p:sldId id="471" r:id="rId12"/>
    <p:sldId id="261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4"/>
    <a:srgbClr val="F58785"/>
    <a:srgbClr val="BED7E9"/>
    <a:srgbClr val="BFDFEC"/>
    <a:srgbClr val="6EC59B"/>
    <a:srgbClr val="006CB7"/>
    <a:srgbClr val="0D2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891D7-1A01-4129-8874-2F0017DAE7B9}" v="14" dt="2023-08-21T18:53:13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Mosley" userId="d09d53e7-410c-40fe-b4ac-9b7099ffb7d1" providerId="ADAL" clId="{905891D7-1A01-4129-8874-2F0017DAE7B9}"/>
    <pc:docChg chg="undo custSel addSld delSld modSld delMainMaster">
      <pc:chgData name="Diane Mosley" userId="d09d53e7-410c-40fe-b4ac-9b7099ffb7d1" providerId="ADAL" clId="{905891D7-1A01-4129-8874-2F0017DAE7B9}" dt="2023-08-21T23:07:37.058" v="1507" actId="113"/>
      <pc:docMkLst>
        <pc:docMk/>
      </pc:docMkLst>
      <pc:sldChg chg="add del">
        <pc:chgData name="Diane Mosley" userId="d09d53e7-410c-40fe-b4ac-9b7099ffb7d1" providerId="ADAL" clId="{905891D7-1A01-4129-8874-2F0017DAE7B9}" dt="2023-08-21T15:25:50.803" v="14" actId="47"/>
        <pc:sldMkLst>
          <pc:docMk/>
          <pc:sldMk cId="2073689235" sldId="256"/>
        </pc:sldMkLst>
      </pc:sldChg>
      <pc:sldChg chg="add del">
        <pc:chgData name="Diane Mosley" userId="d09d53e7-410c-40fe-b4ac-9b7099ffb7d1" providerId="ADAL" clId="{905891D7-1A01-4129-8874-2F0017DAE7B9}" dt="2023-08-21T15:19:00.002" v="5" actId="47"/>
        <pc:sldMkLst>
          <pc:docMk/>
          <pc:sldMk cId="2910290825" sldId="263"/>
        </pc:sldMkLst>
      </pc:sldChg>
      <pc:sldChg chg="add del">
        <pc:chgData name="Diane Mosley" userId="d09d53e7-410c-40fe-b4ac-9b7099ffb7d1" providerId="ADAL" clId="{905891D7-1A01-4129-8874-2F0017DAE7B9}" dt="2023-08-21T15:19:11.990" v="6" actId="47"/>
        <pc:sldMkLst>
          <pc:docMk/>
          <pc:sldMk cId="1263789567" sldId="267"/>
        </pc:sldMkLst>
      </pc:sldChg>
      <pc:sldChg chg="add del">
        <pc:chgData name="Diane Mosley" userId="d09d53e7-410c-40fe-b4ac-9b7099ffb7d1" providerId="ADAL" clId="{905891D7-1A01-4129-8874-2F0017DAE7B9}" dt="2023-08-21T15:19:30.251" v="7" actId="47"/>
        <pc:sldMkLst>
          <pc:docMk/>
          <pc:sldMk cId="2925151910" sldId="268"/>
        </pc:sldMkLst>
      </pc:sldChg>
      <pc:sldChg chg="add del">
        <pc:chgData name="Diane Mosley" userId="d09d53e7-410c-40fe-b4ac-9b7099ffb7d1" providerId="ADAL" clId="{905891D7-1A01-4129-8874-2F0017DAE7B9}" dt="2023-08-21T15:25:44.862" v="13" actId="47"/>
        <pc:sldMkLst>
          <pc:docMk/>
          <pc:sldMk cId="1806148320" sldId="269"/>
        </pc:sldMkLst>
      </pc:sldChg>
      <pc:sldChg chg="add del">
        <pc:chgData name="Diane Mosley" userId="d09d53e7-410c-40fe-b4ac-9b7099ffb7d1" providerId="ADAL" clId="{905891D7-1A01-4129-8874-2F0017DAE7B9}" dt="2023-08-21T15:25:43.198" v="12" actId="47"/>
        <pc:sldMkLst>
          <pc:docMk/>
          <pc:sldMk cId="1522059294" sldId="270"/>
        </pc:sldMkLst>
      </pc:sldChg>
      <pc:sldChg chg="add del">
        <pc:chgData name="Diane Mosley" userId="d09d53e7-410c-40fe-b4ac-9b7099ffb7d1" providerId="ADAL" clId="{905891D7-1A01-4129-8874-2F0017DAE7B9}" dt="2023-08-21T15:25:39.167" v="10" actId="47"/>
        <pc:sldMkLst>
          <pc:docMk/>
          <pc:sldMk cId="545824768" sldId="271"/>
        </pc:sldMkLst>
      </pc:sldChg>
      <pc:sldChg chg="add del">
        <pc:chgData name="Diane Mosley" userId="d09d53e7-410c-40fe-b4ac-9b7099ffb7d1" providerId="ADAL" clId="{905891D7-1A01-4129-8874-2F0017DAE7B9}" dt="2023-08-21T18:31:06.550" v="407" actId="47"/>
        <pc:sldMkLst>
          <pc:docMk/>
          <pc:sldMk cId="1148026119" sldId="272"/>
        </pc:sldMkLst>
      </pc:sldChg>
      <pc:sldChg chg="add del">
        <pc:chgData name="Diane Mosley" userId="d09d53e7-410c-40fe-b4ac-9b7099ffb7d1" providerId="ADAL" clId="{905891D7-1A01-4129-8874-2F0017DAE7B9}" dt="2023-08-21T15:25:36.665" v="9" actId="47"/>
        <pc:sldMkLst>
          <pc:docMk/>
          <pc:sldMk cId="1211910526" sldId="273"/>
        </pc:sldMkLst>
      </pc:sldChg>
      <pc:sldChg chg="add del">
        <pc:chgData name="Diane Mosley" userId="d09d53e7-410c-40fe-b4ac-9b7099ffb7d1" providerId="ADAL" clId="{905891D7-1A01-4129-8874-2F0017DAE7B9}" dt="2023-08-21T15:25:40.746" v="11" actId="47"/>
        <pc:sldMkLst>
          <pc:docMk/>
          <pc:sldMk cId="1729949730" sldId="274"/>
        </pc:sldMkLst>
      </pc:sldChg>
      <pc:sldChg chg="del">
        <pc:chgData name="Diane Mosley" userId="d09d53e7-410c-40fe-b4ac-9b7099ffb7d1" providerId="ADAL" clId="{905891D7-1A01-4129-8874-2F0017DAE7B9}" dt="2023-08-21T23:05:48.319" v="1456" actId="47"/>
        <pc:sldMkLst>
          <pc:docMk/>
          <pc:sldMk cId="2048109698" sldId="279"/>
        </pc:sldMkLst>
      </pc:sldChg>
      <pc:sldChg chg="del">
        <pc:chgData name="Diane Mosley" userId="d09d53e7-410c-40fe-b4ac-9b7099ffb7d1" providerId="ADAL" clId="{905891D7-1A01-4129-8874-2F0017DAE7B9}" dt="2023-08-21T23:05:49.380" v="1457" actId="47"/>
        <pc:sldMkLst>
          <pc:docMk/>
          <pc:sldMk cId="1706533362" sldId="280"/>
        </pc:sldMkLst>
      </pc:sldChg>
      <pc:sldChg chg="del">
        <pc:chgData name="Diane Mosley" userId="d09d53e7-410c-40fe-b4ac-9b7099ffb7d1" providerId="ADAL" clId="{905891D7-1A01-4129-8874-2F0017DAE7B9}" dt="2023-08-21T23:05:50.112" v="1458" actId="47"/>
        <pc:sldMkLst>
          <pc:docMk/>
          <pc:sldMk cId="2779324097" sldId="285"/>
        </pc:sldMkLst>
      </pc:sldChg>
      <pc:sldChg chg="del">
        <pc:chgData name="Diane Mosley" userId="d09d53e7-410c-40fe-b4ac-9b7099ffb7d1" providerId="ADAL" clId="{905891D7-1A01-4129-8874-2F0017DAE7B9}" dt="2023-08-21T23:06:07.505" v="1483" actId="47"/>
        <pc:sldMkLst>
          <pc:docMk/>
          <pc:sldMk cId="365077895" sldId="286"/>
        </pc:sldMkLst>
      </pc:sldChg>
      <pc:sldChg chg="del">
        <pc:chgData name="Diane Mosley" userId="d09d53e7-410c-40fe-b4ac-9b7099ffb7d1" providerId="ADAL" clId="{905891D7-1A01-4129-8874-2F0017DAE7B9}" dt="2023-08-21T23:05:55.039" v="1465" actId="47"/>
        <pc:sldMkLst>
          <pc:docMk/>
          <pc:sldMk cId="1924340048" sldId="401"/>
        </pc:sldMkLst>
      </pc:sldChg>
      <pc:sldChg chg="del">
        <pc:chgData name="Diane Mosley" userId="d09d53e7-410c-40fe-b4ac-9b7099ffb7d1" providerId="ADAL" clId="{905891D7-1A01-4129-8874-2F0017DAE7B9}" dt="2023-08-21T23:05:55.715" v="1466" actId="47"/>
        <pc:sldMkLst>
          <pc:docMk/>
          <pc:sldMk cId="1143292317" sldId="402"/>
        </pc:sldMkLst>
      </pc:sldChg>
      <pc:sldChg chg="del">
        <pc:chgData name="Diane Mosley" userId="d09d53e7-410c-40fe-b4ac-9b7099ffb7d1" providerId="ADAL" clId="{905891D7-1A01-4129-8874-2F0017DAE7B9}" dt="2023-08-21T23:05:56.412" v="1467" actId="47"/>
        <pc:sldMkLst>
          <pc:docMk/>
          <pc:sldMk cId="3029733464" sldId="403"/>
        </pc:sldMkLst>
      </pc:sldChg>
      <pc:sldChg chg="del">
        <pc:chgData name="Diane Mosley" userId="d09d53e7-410c-40fe-b4ac-9b7099ffb7d1" providerId="ADAL" clId="{905891D7-1A01-4129-8874-2F0017DAE7B9}" dt="2023-08-21T23:05:59.197" v="1471" actId="47"/>
        <pc:sldMkLst>
          <pc:docMk/>
          <pc:sldMk cId="2742956549" sldId="406"/>
        </pc:sldMkLst>
      </pc:sldChg>
      <pc:sldChg chg="modSp mod">
        <pc:chgData name="Diane Mosley" userId="d09d53e7-410c-40fe-b4ac-9b7099ffb7d1" providerId="ADAL" clId="{905891D7-1A01-4129-8874-2F0017DAE7B9}" dt="2023-08-21T16:15:24.500" v="203" actId="20577"/>
        <pc:sldMkLst>
          <pc:docMk/>
          <pc:sldMk cId="3611405488" sldId="428"/>
        </pc:sldMkLst>
        <pc:spChg chg="mod">
          <ac:chgData name="Diane Mosley" userId="d09d53e7-410c-40fe-b4ac-9b7099ffb7d1" providerId="ADAL" clId="{905891D7-1A01-4129-8874-2F0017DAE7B9}" dt="2023-08-21T16:15:24.500" v="203" actId="20577"/>
          <ac:spMkLst>
            <pc:docMk/>
            <pc:sldMk cId="3611405488" sldId="428"/>
            <ac:spMk id="3" creationId="{B5E5CF07-49AA-1F43-AA74-91679DE60AE0}"/>
          </ac:spMkLst>
        </pc:spChg>
      </pc:sldChg>
      <pc:sldChg chg="del">
        <pc:chgData name="Diane Mosley" userId="d09d53e7-410c-40fe-b4ac-9b7099ffb7d1" providerId="ADAL" clId="{905891D7-1A01-4129-8874-2F0017DAE7B9}" dt="2023-08-21T23:06:06.886" v="1482" actId="47"/>
        <pc:sldMkLst>
          <pc:docMk/>
          <pc:sldMk cId="3643084842" sldId="429"/>
        </pc:sldMkLst>
      </pc:sldChg>
      <pc:sldChg chg="del">
        <pc:chgData name="Diane Mosley" userId="d09d53e7-410c-40fe-b4ac-9b7099ffb7d1" providerId="ADAL" clId="{905891D7-1A01-4129-8874-2F0017DAE7B9}" dt="2023-08-21T23:06:11.628" v="1489" actId="47"/>
        <pc:sldMkLst>
          <pc:docMk/>
          <pc:sldMk cId="1539706929" sldId="430"/>
        </pc:sldMkLst>
      </pc:sldChg>
      <pc:sldChg chg="del">
        <pc:chgData name="Diane Mosley" userId="d09d53e7-410c-40fe-b4ac-9b7099ffb7d1" providerId="ADAL" clId="{905891D7-1A01-4129-8874-2F0017DAE7B9}" dt="2023-08-21T23:06:12.308" v="1490" actId="47"/>
        <pc:sldMkLst>
          <pc:docMk/>
          <pc:sldMk cId="863437592" sldId="431"/>
        </pc:sldMkLst>
      </pc:sldChg>
      <pc:sldChg chg="del">
        <pc:chgData name="Diane Mosley" userId="d09d53e7-410c-40fe-b4ac-9b7099ffb7d1" providerId="ADAL" clId="{905891D7-1A01-4129-8874-2F0017DAE7B9}" dt="2023-08-21T23:06:13.068" v="1491" actId="47"/>
        <pc:sldMkLst>
          <pc:docMk/>
          <pc:sldMk cId="4151304292" sldId="433"/>
        </pc:sldMkLst>
      </pc:sldChg>
      <pc:sldChg chg="del">
        <pc:chgData name="Diane Mosley" userId="d09d53e7-410c-40fe-b4ac-9b7099ffb7d1" providerId="ADAL" clId="{905891D7-1A01-4129-8874-2F0017DAE7B9}" dt="2023-08-21T23:06:08.917" v="1485" actId="47"/>
        <pc:sldMkLst>
          <pc:docMk/>
          <pc:sldMk cId="2697141676" sldId="435"/>
        </pc:sldMkLst>
      </pc:sldChg>
      <pc:sldChg chg="del">
        <pc:chgData name="Diane Mosley" userId="d09d53e7-410c-40fe-b4ac-9b7099ffb7d1" providerId="ADAL" clId="{905891D7-1A01-4129-8874-2F0017DAE7B9}" dt="2023-08-21T23:06:08.130" v="1484" actId="47"/>
        <pc:sldMkLst>
          <pc:docMk/>
          <pc:sldMk cId="3468445238" sldId="436"/>
        </pc:sldMkLst>
      </pc:sldChg>
      <pc:sldChg chg="del">
        <pc:chgData name="Diane Mosley" userId="d09d53e7-410c-40fe-b4ac-9b7099ffb7d1" providerId="ADAL" clId="{905891D7-1A01-4129-8874-2F0017DAE7B9}" dt="2023-08-21T23:06:09.580" v="1486" actId="47"/>
        <pc:sldMkLst>
          <pc:docMk/>
          <pc:sldMk cId="1647430428" sldId="437"/>
        </pc:sldMkLst>
      </pc:sldChg>
      <pc:sldChg chg="del">
        <pc:chgData name="Diane Mosley" userId="d09d53e7-410c-40fe-b4ac-9b7099ffb7d1" providerId="ADAL" clId="{905891D7-1A01-4129-8874-2F0017DAE7B9}" dt="2023-08-21T23:05:50.886" v="1459" actId="47"/>
        <pc:sldMkLst>
          <pc:docMk/>
          <pc:sldMk cId="2134109971" sldId="439"/>
        </pc:sldMkLst>
      </pc:sldChg>
      <pc:sldChg chg="del">
        <pc:chgData name="Diane Mosley" userId="d09d53e7-410c-40fe-b4ac-9b7099ffb7d1" providerId="ADAL" clId="{905891D7-1A01-4129-8874-2F0017DAE7B9}" dt="2023-08-21T23:05:51.648" v="1460" actId="47"/>
        <pc:sldMkLst>
          <pc:docMk/>
          <pc:sldMk cId="3743782016" sldId="440"/>
        </pc:sldMkLst>
      </pc:sldChg>
      <pc:sldChg chg="del">
        <pc:chgData name="Diane Mosley" userId="d09d53e7-410c-40fe-b4ac-9b7099ffb7d1" providerId="ADAL" clId="{905891D7-1A01-4129-8874-2F0017DAE7B9}" dt="2023-08-21T23:05:52.337" v="1461" actId="47"/>
        <pc:sldMkLst>
          <pc:docMk/>
          <pc:sldMk cId="1590997092" sldId="441"/>
        </pc:sldMkLst>
      </pc:sldChg>
      <pc:sldChg chg="del">
        <pc:chgData name="Diane Mosley" userId="d09d53e7-410c-40fe-b4ac-9b7099ffb7d1" providerId="ADAL" clId="{905891D7-1A01-4129-8874-2F0017DAE7B9}" dt="2023-08-21T23:05:52.989" v="1462" actId="47"/>
        <pc:sldMkLst>
          <pc:docMk/>
          <pc:sldMk cId="3982021477" sldId="442"/>
        </pc:sldMkLst>
      </pc:sldChg>
      <pc:sldChg chg="del">
        <pc:chgData name="Diane Mosley" userId="d09d53e7-410c-40fe-b4ac-9b7099ffb7d1" providerId="ADAL" clId="{905891D7-1A01-4129-8874-2F0017DAE7B9}" dt="2023-08-21T23:05:53.675" v="1463" actId="47"/>
        <pc:sldMkLst>
          <pc:docMk/>
          <pc:sldMk cId="2571522680" sldId="443"/>
        </pc:sldMkLst>
      </pc:sldChg>
      <pc:sldChg chg="del">
        <pc:chgData name="Diane Mosley" userId="d09d53e7-410c-40fe-b4ac-9b7099ffb7d1" providerId="ADAL" clId="{905891D7-1A01-4129-8874-2F0017DAE7B9}" dt="2023-08-21T23:05:54.322" v="1464" actId="47"/>
        <pc:sldMkLst>
          <pc:docMk/>
          <pc:sldMk cId="1858047692" sldId="444"/>
        </pc:sldMkLst>
      </pc:sldChg>
      <pc:sldChg chg="del">
        <pc:chgData name="Diane Mosley" userId="d09d53e7-410c-40fe-b4ac-9b7099ffb7d1" providerId="ADAL" clId="{905891D7-1A01-4129-8874-2F0017DAE7B9}" dt="2023-08-21T23:05:57.041" v="1468" actId="47"/>
        <pc:sldMkLst>
          <pc:docMk/>
          <pc:sldMk cId="2377713289" sldId="445"/>
        </pc:sldMkLst>
      </pc:sldChg>
      <pc:sldChg chg="del">
        <pc:chgData name="Diane Mosley" userId="d09d53e7-410c-40fe-b4ac-9b7099ffb7d1" providerId="ADAL" clId="{905891D7-1A01-4129-8874-2F0017DAE7B9}" dt="2023-08-21T23:05:57.719" v="1469" actId="47"/>
        <pc:sldMkLst>
          <pc:docMk/>
          <pc:sldMk cId="2859525559" sldId="446"/>
        </pc:sldMkLst>
      </pc:sldChg>
      <pc:sldChg chg="del">
        <pc:chgData name="Diane Mosley" userId="d09d53e7-410c-40fe-b4ac-9b7099ffb7d1" providerId="ADAL" clId="{905891D7-1A01-4129-8874-2F0017DAE7B9}" dt="2023-08-21T23:05:59.840" v="1472" actId="47"/>
        <pc:sldMkLst>
          <pc:docMk/>
          <pc:sldMk cId="2482078642" sldId="447"/>
        </pc:sldMkLst>
      </pc:sldChg>
      <pc:sldChg chg="del">
        <pc:chgData name="Diane Mosley" userId="d09d53e7-410c-40fe-b4ac-9b7099ffb7d1" providerId="ADAL" clId="{905891D7-1A01-4129-8874-2F0017DAE7B9}" dt="2023-08-21T23:05:58.464" v="1470" actId="47"/>
        <pc:sldMkLst>
          <pc:docMk/>
          <pc:sldMk cId="2347055474" sldId="448"/>
        </pc:sldMkLst>
      </pc:sldChg>
      <pc:sldChg chg="del">
        <pc:chgData name="Diane Mosley" userId="d09d53e7-410c-40fe-b4ac-9b7099ffb7d1" providerId="ADAL" clId="{905891D7-1A01-4129-8874-2F0017DAE7B9}" dt="2023-08-21T23:06:00.499" v="1473" actId="47"/>
        <pc:sldMkLst>
          <pc:docMk/>
          <pc:sldMk cId="2236893963" sldId="449"/>
        </pc:sldMkLst>
      </pc:sldChg>
      <pc:sldChg chg="del">
        <pc:chgData name="Diane Mosley" userId="d09d53e7-410c-40fe-b4ac-9b7099ffb7d1" providerId="ADAL" clId="{905891D7-1A01-4129-8874-2F0017DAE7B9}" dt="2023-08-21T23:06:01.118" v="1474" actId="47"/>
        <pc:sldMkLst>
          <pc:docMk/>
          <pc:sldMk cId="480216944" sldId="450"/>
        </pc:sldMkLst>
      </pc:sldChg>
      <pc:sldChg chg="del">
        <pc:chgData name="Diane Mosley" userId="d09d53e7-410c-40fe-b4ac-9b7099ffb7d1" providerId="ADAL" clId="{905891D7-1A01-4129-8874-2F0017DAE7B9}" dt="2023-08-21T23:06:01.873" v="1475" actId="47"/>
        <pc:sldMkLst>
          <pc:docMk/>
          <pc:sldMk cId="3341224694" sldId="452"/>
        </pc:sldMkLst>
      </pc:sldChg>
      <pc:sldChg chg="del">
        <pc:chgData name="Diane Mosley" userId="d09d53e7-410c-40fe-b4ac-9b7099ffb7d1" providerId="ADAL" clId="{905891D7-1A01-4129-8874-2F0017DAE7B9}" dt="2023-08-21T23:06:02.508" v="1476" actId="47"/>
        <pc:sldMkLst>
          <pc:docMk/>
          <pc:sldMk cId="1198150442" sldId="453"/>
        </pc:sldMkLst>
      </pc:sldChg>
      <pc:sldChg chg="del">
        <pc:chgData name="Diane Mosley" userId="d09d53e7-410c-40fe-b4ac-9b7099ffb7d1" providerId="ADAL" clId="{905891D7-1A01-4129-8874-2F0017DAE7B9}" dt="2023-08-21T23:06:03.099" v="1477" actId="47"/>
        <pc:sldMkLst>
          <pc:docMk/>
          <pc:sldMk cId="1934817907" sldId="454"/>
        </pc:sldMkLst>
      </pc:sldChg>
      <pc:sldChg chg="del">
        <pc:chgData name="Diane Mosley" userId="d09d53e7-410c-40fe-b4ac-9b7099ffb7d1" providerId="ADAL" clId="{905891D7-1A01-4129-8874-2F0017DAE7B9}" dt="2023-08-21T23:06:03.727" v="1478" actId="47"/>
        <pc:sldMkLst>
          <pc:docMk/>
          <pc:sldMk cId="603576922" sldId="455"/>
        </pc:sldMkLst>
      </pc:sldChg>
      <pc:sldChg chg="del">
        <pc:chgData name="Diane Mosley" userId="d09d53e7-410c-40fe-b4ac-9b7099ffb7d1" providerId="ADAL" clId="{905891D7-1A01-4129-8874-2F0017DAE7B9}" dt="2023-08-21T23:06:04.395" v="1479" actId="47"/>
        <pc:sldMkLst>
          <pc:docMk/>
          <pc:sldMk cId="2700770363" sldId="456"/>
        </pc:sldMkLst>
      </pc:sldChg>
      <pc:sldChg chg="del">
        <pc:chgData name="Diane Mosley" userId="d09d53e7-410c-40fe-b4ac-9b7099ffb7d1" providerId="ADAL" clId="{905891D7-1A01-4129-8874-2F0017DAE7B9}" dt="2023-08-21T23:06:05.104" v="1480" actId="47"/>
        <pc:sldMkLst>
          <pc:docMk/>
          <pc:sldMk cId="2309295221" sldId="457"/>
        </pc:sldMkLst>
      </pc:sldChg>
      <pc:sldChg chg="del">
        <pc:chgData name="Diane Mosley" userId="d09d53e7-410c-40fe-b4ac-9b7099ffb7d1" providerId="ADAL" clId="{905891D7-1A01-4129-8874-2F0017DAE7B9}" dt="2023-08-21T23:06:05.935" v="1481" actId="47"/>
        <pc:sldMkLst>
          <pc:docMk/>
          <pc:sldMk cId="3339717401" sldId="458"/>
        </pc:sldMkLst>
      </pc:sldChg>
      <pc:sldChg chg="del">
        <pc:chgData name="Diane Mosley" userId="d09d53e7-410c-40fe-b4ac-9b7099ffb7d1" providerId="ADAL" clId="{905891D7-1A01-4129-8874-2F0017DAE7B9}" dt="2023-08-21T23:06:10.212" v="1487" actId="47"/>
        <pc:sldMkLst>
          <pc:docMk/>
          <pc:sldMk cId="425032048" sldId="459"/>
        </pc:sldMkLst>
      </pc:sldChg>
      <pc:sldChg chg="del">
        <pc:chgData name="Diane Mosley" userId="d09d53e7-410c-40fe-b4ac-9b7099ffb7d1" providerId="ADAL" clId="{905891D7-1A01-4129-8874-2F0017DAE7B9}" dt="2023-08-21T23:06:10.936" v="1488" actId="47"/>
        <pc:sldMkLst>
          <pc:docMk/>
          <pc:sldMk cId="3548738605" sldId="460"/>
        </pc:sldMkLst>
      </pc:sldChg>
      <pc:sldChg chg="del">
        <pc:chgData name="Diane Mosley" userId="d09d53e7-410c-40fe-b4ac-9b7099ffb7d1" providerId="ADAL" clId="{905891D7-1A01-4129-8874-2F0017DAE7B9}" dt="2023-08-21T23:06:13.750" v="1492" actId="47"/>
        <pc:sldMkLst>
          <pc:docMk/>
          <pc:sldMk cId="3253541579" sldId="461"/>
        </pc:sldMkLst>
      </pc:sldChg>
      <pc:sldChg chg="add del">
        <pc:chgData name="Diane Mosley" userId="d09d53e7-410c-40fe-b4ac-9b7099ffb7d1" providerId="ADAL" clId="{905891D7-1A01-4129-8874-2F0017DAE7B9}" dt="2023-08-21T15:27:23.412" v="69" actId="47"/>
        <pc:sldMkLst>
          <pc:docMk/>
          <pc:sldMk cId="1406596332" sldId="462"/>
        </pc:sldMkLst>
      </pc:sldChg>
      <pc:sldChg chg="add del">
        <pc:chgData name="Diane Mosley" userId="d09d53e7-410c-40fe-b4ac-9b7099ffb7d1" providerId="ADAL" clId="{905891D7-1A01-4129-8874-2F0017DAE7B9}" dt="2023-08-21T16:16:06.492" v="204" actId="47"/>
        <pc:sldMkLst>
          <pc:docMk/>
          <pc:sldMk cId="4177920155" sldId="463"/>
        </pc:sldMkLst>
      </pc:sldChg>
      <pc:sldChg chg="modSp add del mod">
        <pc:chgData name="Diane Mosley" userId="d09d53e7-410c-40fe-b4ac-9b7099ffb7d1" providerId="ADAL" clId="{905891D7-1A01-4129-8874-2F0017DAE7B9}" dt="2023-08-21T17:54:19.969" v="270" actId="47"/>
        <pc:sldMkLst>
          <pc:docMk/>
          <pc:sldMk cId="3770219294" sldId="464"/>
        </pc:sldMkLst>
        <pc:spChg chg="mod">
          <ac:chgData name="Diane Mosley" userId="d09d53e7-410c-40fe-b4ac-9b7099ffb7d1" providerId="ADAL" clId="{905891D7-1A01-4129-8874-2F0017DAE7B9}" dt="2023-08-21T17:51:04.596" v="235" actId="207"/>
          <ac:spMkLst>
            <pc:docMk/>
            <pc:sldMk cId="3770219294" sldId="464"/>
            <ac:spMk id="3" creationId="{3DB91BB8-E531-1243-95A3-1550B0DDA201}"/>
          </ac:spMkLst>
        </pc:spChg>
      </pc:sldChg>
      <pc:sldChg chg="add del">
        <pc:chgData name="Diane Mosley" userId="d09d53e7-410c-40fe-b4ac-9b7099ffb7d1" providerId="ADAL" clId="{905891D7-1A01-4129-8874-2F0017DAE7B9}" dt="2023-08-21T18:17:43.369" v="309" actId="47"/>
        <pc:sldMkLst>
          <pc:docMk/>
          <pc:sldMk cId="815243551" sldId="465"/>
        </pc:sldMkLst>
      </pc:sldChg>
      <pc:sldChg chg="add del">
        <pc:chgData name="Diane Mosley" userId="d09d53e7-410c-40fe-b4ac-9b7099ffb7d1" providerId="ADAL" clId="{905891D7-1A01-4129-8874-2F0017DAE7B9}" dt="2023-08-21T18:28:37.994" v="368" actId="47"/>
        <pc:sldMkLst>
          <pc:docMk/>
          <pc:sldMk cId="2281691217" sldId="466"/>
        </pc:sldMkLst>
      </pc:sldChg>
      <pc:sldChg chg="modSp add mod">
        <pc:chgData name="Diane Mosley" userId="d09d53e7-410c-40fe-b4ac-9b7099ffb7d1" providerId="ADAL" clId="{905891D7-1A01-4129-8874-2F0017DAE7B9}" dt="2023-08-21T18:40:46.343" v="821" actId="20577"/>
        <pc:sldMkLst>
          <pc:docMk/>
          <pc:sldMk cId="1720834825" sldId="467"/>
        </pc:sldMkLst>
        <pc:spChg chg="mod">
          <ac:chgData name="Diane Mosley" userId="d09d53e7-410c-40fe-b4ac-9b7099ffb7d1" providerId="ADAL" clId="{905891D7-1A01-4129-8874-2F0017DAE7B9}" dt="2023-08-21T18:40:46.343" v="821" actId="20577"/>
          <ac:spMkLst>
            <pc:docMk/>
            <pc:sldMk cId="1720834825" sldId="467"/>
            <ac:spMk id="7" creationId="{A20D0632-3A5C-134E-A5C0-C6C0C0E67DC1}"/>
          </ac:spMkLst>
        </pc:spChg>
        <pc:spChg chg="mod">
          <ac:chgData name="Diane Mosley" userId="d09d53e7-410c-40fe-b4ac-9b7099ffb7d1" providerId="ADAL" clId="{905891D7-1A01-4129-8874-2F0017DAE7B9}" dt="2023-08-21T17:53:33.288" v="269" actId="20577"/>
          <ac:spMkLst>
            <pc:docMk/>
            <pc:sldMk cId="1720834825" sldId="467"/>
            <ac:spMk id="8" creationId="{DCE23993-9157-A14D-9B3F-F5B2BE158A64}"/>
          </ac:spMkLst>
        </pc:spChg>
        <pc:cxnChg chg="mod">
          <ac:chgData name="Diane Mosley" userId="d09d53e7-410c-40fe-b4ac-9b7099ffb7d1" providerId="ADAL" clId="{905891D7-1A01-4129-8874-2F0017DAE7B9}" dt="2023-08-21T16:14:55.769" v="191" actId="1076"/>
          <ac:cxnSpMkLst>
            <pc:docMk/>
            <pc:sldMk cId="1720834825" sldId="467"/>
            <ac:cxnSpMk id="2" creationId="{D697DDCF-570A-1669-0E93-8C3A79F0D8BE}"/>
          </ac:cxnSpMkLst>
        </pc:cxnChg>
      </pc:sldChg>
      <pc:sldChg chg="modSp add mod">
        <pc:chgData name="Diane Mosley" userId="d09d53e7-410c-40fe-b4ac-9b7099ffb7d1" providerId="ADAL" clId="{905891D7-1A01-4129-8874-2F0017DAE7B9}" dt="2023-08-21T17:53:08.231" v="265" actId="5793"/>
        <pc:sldMkLst>
          <pc:docMk/>
          <pc:sldMk cId="3390674658" sldId="468"/>
        </pc:sldMkLst>
        <pc:spChg chg="mod">
          <ac:chgData name="Diane Mosley" userId="d09d53e7-410c-40fe-b4ac-9b7099ffb7d1" providerId="ADAL" clId="{905891D7-1A01-4129-8874-2F0017DAE7B9}" dt="2023-08-21T17:52:14.071" v="261" actId="14100"/>
          <ac:spMkLst>
            <pc:docMk/>
            <pc:sldMk cId="3390674658" sldId="468"/>
            <ac:spMk id="7" creationId="{A20D0632-3A5C-134E-A5C0-C6C0C0E67DC1}"/>
          </ac:spMkLst>
        </pc:spChg>
        <pc:spChg chg="mod">
          <ac:chgData name="Diane Mosley" userId="d09d53e7-410c-40fe-b4ac-9b7099ffb7d1" providerId="ADAL" clId="{905891D7-1A01-4129-8874-2F0017DAE7B9}" dt="2023-08-21T17:53:08.231" v="265" actId="5793"/>
          <ac:spMkLst>
            <pc:docMk/>
            <pc:sldMk cId="3390674658" sldId="468"/>
            <ac:spMk id="8" creationId="{DCE23993-9157-A14D-9B3F-F5B2BE158A64}"/>
          </ac:spMkLst>
        </pc:spChg>
      </pc:sldChg>
      <pc:sldChg chg="modSp add mod">
        <pc:chgData name="Diane Mosley" userId="d09d53e7-410c-40fe-b4ac-9b7099ffb7d1" providerId="ADAL" clId="{905891D7-1A01-4129-8874-2F0017DAE7B9}" dt="2023-08-21T18:11:28.949" v="308" actId="20577"/>
        <pc:sldMkLst>
          <pc:docMk/>
          <pc:sldMk cId="64902081" sldId="469"/>
        </pc:sldMkLst>
        <pc:spChg chg="mod">
          <ac:chgData name="Diane Mosley" userId="d09d53e7-410c-40fe-b4ac-9b7099ffb7d1" providerId="ADAL" clId="{905891D7-1A01-4129-8874-2F0017DAE7B9}" dt="2023-08-21T17:55:07.749" v="287" actId="1076"/>
          <ac:spMkLst>
            <pc:docMk/>
            <pc:sldMk cId="64902081" sldId="469"/>
            <ac:spMk id="7" creationId="{A20D0632-3A5C-134E-A5C0-C6C0C0E67DC1}"/>
          </ac:spMkLst>
        </pc:spChg>
        <pc:spChg chg="mod">
          <ac:chgData name="Diane Mosley" userId="d09d53e7-410c-40fe-b4ac-9b7099ffb7d1" providerId="ADAL" clId="{905891D7-1A01-4129-8874-2F0017DAE7B9}" dt="2023-08-21T18:11:28.949" v="308" actId="20577"/>
          <ac:spMkLst>
            <pc:docMk/>
            <pc:sldMk cId="64902081" sldId="469"/>
            <ac:spMk id="8" creationId="{DCE23993-9157-A14D-9B3F-F5B2BE158A64}"/>
          </ac:spMkLst>
        </pc:spChg>
        <pc:cxnChg chg="mod">
          <ac:chgData name="Diane Mosley" userId="d09d53e7-410c-40fe-b4ac-9b7099ffb7d1" providerId="ADAL" clId="{905891D7-1A01-4129-8874-2F0017DAE7B9}" dt="2023-08-21T18:11:00.037" v="300" actId="1076"/>
          <ac:cxnSpMkLst>
            <pc:docMk/>
            <pc:sldMk cId="64902081" sldId="469"/>
            <ac:cxnSpMk id="2" creationId="{D697DDCF-570A-1669-0E93-8C3A79F0D8BE}"/>
          </ac:cxnSpMkLst>
        </pc:cxnChg>
      </pc:sldChg>
      <pc:sldChg chg="modSp add mod">
        <pc:chgData name="Diane Mosley" userId="d09d53e7-410c-40fe-b4ac-9b7099ffb7d1" providerId="ADAL" clId="{905891D7-1A01-4129-8874-2F0017DAE7B9}" dt="2023-08-21T18:27:15.523" v="367" actId="20577"/>
        <pc:sldMkLst>
          <pc:docMk/>
          <pc:sldMk cId="3955405463" sldId="470"/>
        </pc:sldMkLst>
        <pc:spChg chg="mod">
          <ac:chgData name="Diane Mosley" userId="d09d53e7-410c-40fe-b4ac-9b7099ffb7d1" providerId="ADAL" clId="{905891D7-1A01-4129-8874-2F0017DAE7B9}" dt="2023-08-21T18:23:52.536" v="346" actId="1076"/>
          <ac:spMkLst>
            <pc:docMk/>
            <pc:sldMk cId="3955405463" sldId="470"/>
            <ac:spMk id="7" creationId="{A20D0632-3A5C-134E-A5C0-C6C0C0E67DC1}"/>
          </ac:spMkLst>
        </pc:spChg>
        <pc:spChg chg="mod">
          <ac:chgData name="Diane Mosley" userId="d09d53e7-410c-40fe-b4ac-9b7099ffb7d1" providerId="ADAL" clId="{905891D7-1A01-4129-8874-2F0017DAE7B9}" dt="2023-08-21T18:27:15.523" v="367" actId="20577"/>
          <ac:spMkLst>
            <pc:docMk/>
            <pc:sldMk cId="3955405463" sldId="470"/>
            <ac:spMk id="8" creationId="{DCE23993-9157-A14D-9B3F-F5B2BE158A64}"/>
          </ac:spMkLst>
        </pc:spChg>
      </pc:sldChg>
      <pc:sldChg chg="modSp add mod">
        <pc:chgData name="Diane Mosley" userId="d09d53e7-410c-40fe-b4ac-9b7099ffb7d1" providerId="ADAL" clId="{905891D7-1A01-4129-8874-2F0017DAE7B9}" dt="2023-08-21T18:30:56.879" v="406" actId="6549"/>
        <pc:sldMkLst>
          <pc:docMk/>
          <pc:sldMk cId="2978266374" sldId="471"/>
        </pc:sldMkLst>
        <pc:spChg chg="mod">
          <ac:chgData name="Diane Mosley" userId="d09d53e7-410c-40fe-b4ac-9b7099ffb7d1" providerId="ADAL" clId="{905891D7-1A01-4129-8874-2F0017DAE7B9}" dt="2023-08-21T18:29:16.427" v="381" actId="20577"/>
          <ac:spMkLst>
            <pc:docMk/>
            <pc:sldMk cId="2978266374" sldId="471"/>
            <ac:spMk id="7" creationId="{A20D0632-3A5C-134E-A5C0-C6C0C0E67DC1}"/>
          </ac:spMkLst>
        </pc:spChg>
        <pc:spChg chg="mod">
          <ac:chgData name="Diane Mosley" userId="d09d53e7-410c-40fe-b4ac-9b7099ffb7d1" providerId="ADAL" clId="{905891D7-1A01-4129-8874-2F0017DAE7B9}" dt="2023-08-21T18:30:56.879" v="406" actId="6549"/>
          <ac:spMkLst>
            <pc:docMk/>
            <pc:sldMk cId="2978266374" sldId="471"/>
            <ac:spMk id="8" creationId="{DCE23993-9157-A14D-9B3F-F5B2BE158A64}"/>
          </ac:spMkLst>
        </pc:spChg>
      </pc:sldChg>
      <pc:sldChg chg="add del">
        <pc:chgData name="Diane Mosley" userId="d09d53e7-410c-40fe-b4ac-9b7099ffb7d1" providerId="ADAL" clId="{905891D7-1A01-4129-8874-2F0017DAE7B9}" dt="2023-08-21T19:15:07.063" v="1435" actId="47"/>
        <pc:sldMkLst>
          <pc:docMk/>
          <pc:sldMk cId="2387711998" sldId="472"/>
        </pc:sldMkLst>
      </pc:sldChg>
      <pc:sldChg chg="modSp add mod">
        <pc:chgData name="Diane Mosley" userId="d09d53e7-410c-40fe-b4ac-9b7099ffb7d1" providerId="ADAL" clId="{905891D7-1A01-4129-8874-2F0017DAE7B9}" dt="2023-08-21T23:06:45.746" v="1497" actId="113"/>
        <pc:sldMkLst>
          <pc:docMk/>
          <pc:sldMk cId="1550511943" sldId="473"/>
        </pc:sldMkLst>
        <pc:spChg chg="mod">
          <ac:chgData name="Diane Mosley" userId="d09d53e7-410c-40fe-b4ac-9b7099ffb7d1" providerId="ADAL" clId="{905891D7-1A01-4129-8874-2F0017DAE7B9}" dt="2023-08-21T23:06:28.405" v="1495" actId="20577"/>
          <ac:spMkLst>
            <pc:docMk/>
            <pc:sldMk cId="1550511943" sldId="473"/>
            <ac:spMk id="7" creationId="{A20D0632-3A5C-134E-A5C0-C6C0C0E67DC1}"/>
          </ac:spMkLst>
        </pc:spChg>
        <pc:spChg chg="mod">
          <ac:chgData name="Diane Mosley" userId="d09d53e7-410c-40fe-b4ac-9b7099ffb7d1" providerId="ADAL" clId="{905891D7-1A01-4129-8874-2F0017DAE7B9}" dt="2023-08-21T23:06:45.746" v="1497" actId="113"/>
          <ac:spMkLst>
            <pc:docMk/>
            <pc:sldMk cId="1550511943" sldId="473"/>
            <ac:spMk id="8" creationId="{DCE23993-9157-A14D-9B3F-F5B2BE158A64}"/>
          </ac:spMkLst>
        </pc:spChg>
        <pc:cxnChg chg="mod">
          <ac:chgData name="Diane Mosley" userId="d09d53e7-410c-40fe-b4ac-9b7099ffb7d1" providerId="ADAL" clId="{905891D7-1A01-4129-8874-2F0017DAE7B9}" dt="2023-08-21T18:35:20.096" v="550" actId="1076"/>
          <ac:cxnSpMkLst>
            <pc:docMk/>
            <pc:sldMk cId="1550511943" sldId="473"/>
            <ac:cxnSpMk id="2" creationId="{D697DDCF-570A-1669-0E93-8C3A79F0D8BE}"/>
          </ac:cxnSpMkLst>
        </pc:cxnChg>
      </pc:sldChg>
      <pc:sldChg chg="modSp add mod">
        <pc:chgData name="Diane Mosley" userId="d09d53e7-410c-40fe-b4ac-9b7099ffb7d1" providerId="ADAL" clId="{905891D7-1A01-4129-8874-2F0017DAE7B9}" dt="2023-08-21T23:07:37.058" v="1507" actId="113"/>
        <pc:sldMkLst>
          <pc:docMk/>
          <pc:sldMk cId="2993615158" sldId="474"/>
        </pc:sldMkLst>
        <pc:spChg chg="mod">
          <ac:chgData name="Diane Mosley" userId="d09d53e7-410c-40fe-b4ac-9b7099ffb7d1" providerId="ADAL" clId="{905891D7-1A01-4129-8874-2F0017DAE7B9}" dt="2023-08-21T23:07:11.170" v="1505" actId="14100"/>
          <ac:spMkLst>
            <pc:docMk/>
            <pc:sldMk cId="2993615158" sldId="474"/>
            <ac:spMk id="7" creationId="{A20D0632-3A5C-134E-A5C0-C6C0C0E67DC1}"/>
          </ac:spMkLst>
        </pc:spChg>
        <pc:spChg chg="mod">
          <ac:chgData name="Diane Mosley" userId="d09d53e7-410c-40fe-b4ac-9b7099ffb7d1" providerId="ADAL" clId="{905891D7-1A01-4129-8874-2F0017DAE7B9}" dt="2023-08-21T23:07:37.058" v="1507" actId="113"/>
          <ac:spMkLst>
            <pc:docMk/>
            <pc:sldMk cId="2993615158" sldId="474"/>
            <ac:spMk id="8" creationId="{DCE23993-9157-A14D-9B3F-F5B2BE158A64}"/>
          </ac:spMkLst>
        </pc:spChg>
      </pc:sldChg>
      <pc:sldMasterChg chg="del delSldLayout">
        <pc:chgData name="Diane Mosley" userId="d09d53e7-410c-40fe-b4ac-9b7099ffb7d1" providerId="ADAL" clId="{905891D7-1A01-4129-8874-2F0017DAE7B9}" dt="2023-08-21T23:05:59.197" v="1471" actId="47"/>
        <pc:sldMasterMkLst>
          <pc:docMk/>
          <pc:sldMasterMk cId="604887265" sldId="2147483673"/>
        </pc:sldMasterMkLst>
        <pc:sldLayoutChg chg="del">
          <pc:chgData name="Diane Mosley" userId="d09d53e7-410c-40fe-b4ac-9b7099ffb7d1" providerId="ADAL" clId="{905891D7-1A01-4129-8874-2F0017DAE7B9}" dt="2023-08-21T23:05:59.197" v="1471" actId="47"/>
          <pc:sldLayoutMkLst>
            <pc:docMk/>
            <pc:sldMasterMk cId="604887265" sldId="2147483673"/>
            <pc:sldLayoutMk cId="1925075999" sldId="2147483674"/>
          </pc:sldLayoutMkLst>
        </pc:sldLayoutChg>
        <pc:sldLayoutChg chg="del">
          <pc:chgData name="Diane Mosley" userId="d09d53e7-410c-40fe-b4ac-9b7099ffb7d1" providerId="ADAL" clId="{905891D7-1A01-4129-8874-2F0017DAE7B9}" dt="2023-08-21T23:05:59.197" v="1471" actId="47"/>
          <pc:sldLayoutMkLst>
            <pc:docMk/>
            <pc:sldMasterMk cId="604887265" sldId="2147483673"/>
            <pc:sldLayoutMk cId="2636627612" sldId="2147483675"/>
          </pc:sldLayoutMkLst>
        </pc:sldLayoutChg>
        <pc:sldLayoutChg chg="del">
          <pc:chgData name="Diane Mosley" userId="d09d53e7-410c-40fe-b4ac-9b7099ffb7d1" providerId="ADAL" clId="{905891D7-1A01-4129-8874-2F0017DAE7B9}" dt="2023-08-21T23:05:59.197" v="1471" actId="47"/>
          <pc:sldLayoutMkLst>
            <pc:docMk/>
            <pc:sldMasterMk cId="604887265" sldId="2147483673"/>
            <pc:sldLayoutMk cId="1821017374" sldId="2147483676"/>
          </pc:sldLayoutMkLst>
        </pc:sldLayoutChg>
        <pc:sldLayoutChg chg="del">
          <pc:chgData name="Diane Mosley" userId="d09d53e7-410c-40fe-b4ac-9b7099ffb7d1" providerId="ADAL" clId="{905891D7-1A01-4129-8874-2F0017DAE7B9}" dt="2023-08-21T23:05:59.197" v="1471" actId="47"/>
          <pc:sldLayoutMkLst>
            <pc:docMk/>
            <pc:sldMasterMk cId="604887265" sldId="2147483673"/>
            <pc:sldLayoutMk cId="776157387" sldId="2147483677"/>
          </pc:sldLayoutMkLst>
        </pc:sldLayoutChg>
        <pc:sldLayoutChg chg="del">
          <pc:chgData name="Diane Mosley" userId="d09d53e7-410c-40fe-b4ac-9b7099ffb7d1" providerId="ADAL" clId="{905891D7-1A01-4129-8874-2F0017DAE7B9}" dt="2023-08-21T23:05:59.197" v="1471" actId="47"/>
          <pc:sldLayoutMkLst>
            <pc:docMk/>
            <pc:sldMasterMk cId="604887265" sldId="2147483673"/>
            <pc:sldLayoutMk cId="1950658436" sldId="2147483678"/>
          </pc:sldLayoutMkLst>
        </pc:sldLayoutChg>
        <pc:sldLayoutChg chg="del">
          <pc:chgData name="Diane Mosley" userId="d09d53e7-410c-40fe-b4ac-9b7099ffb7d1" providerId="ADAL" clId="{905891D7-1A01-4129-8874-2F0017DAE7B9}" dt="2023-08-21T23:05:59.197" v="1471" actId="47"/>
          <pc:sldLayoutMkLst>
            <pc:docMk/>
            <pc:sldMasterMk cId="604887265" sldId="2147483673"/>
            <pc:sldLayoutMk cId="29186431" sldId="2147483680"/>
          </pc:sldLayoutMkLst>
        </pc:sldLayoutChg>
        <pc:sldLayoutChg chg="del">
          <pc:chgData name="Diane Mosley" userId="d09d53e7-410c-40fe-b4ac-9b7099ffb7d1" providerId="ADAL" clId="{905891D7-1A01-4129-8874-2F0017DAE7B9}" dt="2023-08-21T23:05:59.197" v="1471" actId="47"/>
          <pc:sldLayoutMkLst>
            <pc:docMk/>
            <pc:sldMasterMk cId="604887265" sldId="2147483673"/>
            <pc:sldLayoutMk cId="2304996940" sldId="2147483681"/>
          </pc:sldLayoutMkLst>
        </pc:sldLayoutChg>
        <pc:sldLayoutChg chg="del">
          <pc:chgData name="Diane Mosley" userId="d09d53e7-410c-40fe-b4ac-9b7099ffb7d1" providerId="ADAL" clId="{905891D7-1A01-4129-8874-2F0017DAE7B9}" dt="2023-08-21T23:05:59.197" v="1471" actId="47"/>
          <pc:sldLayoutMkLst>
            <pc:docMk/>
            <pc:sldMasterMk cId="604887265" sldId="2147483673"/>
            <pc:sldLayoutMk cId="3371004728" sldId="2147483683"/>
          </pc:sldLayoutMkLst>
        </pc:sldLayoutChg>
      </pc:sldMasterChg>
      <pc:sldMasterChg chg="del delSldLayout">
        <pc:chgData name="Diane Mosley" userId="d09d53e7-410c-40fe-b4ac-9b7099ffb7d1" providerId="ADAL" clId="{905891D7-1A01-4129-8874-2F0017DAE7B9}" dt="2023-08-21T18:31:06.550" v="407" actId="47"/>
        <pc:sldMasterMkLst>
          <pc:docMk/>
          <pc:sldMasterMk cId="308581094" sldId="2147483712"/>
        </pc:sldMasterMkLst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14625591" sldId="2147483713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2524227710" sldId="2147483714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302086011" sldId="2147483715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257772086" sldId="2147483716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3743173980" sldId="2147483717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4239884141" sldId="2147483718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3435064592" sldId="2147483719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2432869605" sldId="2147483720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3968358139" sldId="2147483721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4255145923" sldId="2147483722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2759229663" sldId="2147483723"/>
          </pc:sldLayoutMkLst>
        </pc:sldLayoutChg>
        <pc:sldLayoutChg chg="del">
          <pc:chgData name="Diane Mosley" userId="d09d53e7-410c-40fe-b4ac-9b7099ffb7d1" providerId="ADAL" clId="{905891D7-1A01-4129-8874-2F0017DAE7B9}" dt="2023-08-21T18:31:06.550" v="407" actId="47"/>
          <pc:sldLayoutMkLst>
            <pc:docMk/>
            <pc:sldMasterMk cId="308581094" sldId="2147483712"/>
            <pc:sldLayoutMk cId="874504956" sldId="214748372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C3BDC-5242-114E-8B1C-0F94F8FAFD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6DB-B96B-494A-ADEB-98C2691F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DBC79-01C2-C447-816C-6F3CB9902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DBC9-0170-084D-84C7-03190D8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4475-CE75-B84F-B961-056B187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5188-90F2-944B-93B4-0AA87032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569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DAC-282A-C149-8E0E-A8EBEC9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EF62B-1AAF-E54D-948B-6BF89CA9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4443-90D9-F846-A715-6CB4BC3C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C10E-ED17-2F49-A0C7-2FD3852E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951-B82C-7842-8A79-8822D7C4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82601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A70C6-62DA-104A-9FD4-4CCC5111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E94D-F7D6-094A-8535-3F77890E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8063-BF14-DE40-905E-4787D4C2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727-B547-E74E-AF8E-BE26867F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AFAE-3746-AD45-8868-5CAA88E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095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2FDA4156-5977-2F43-A1A6-A13AF1830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7682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36C10DE-4DAE-3C47-9E5E-F0F0430C8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14E9E-5A9F-3442-8D0A-A30B1C93A18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5606195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C67EA5A-D0BF-3445-BA11-F5EFE68B7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D0CB64-0B50-2D42-8F34-854C948A568D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9200486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697BE80-8D38-B440-B447-602888056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E615F-CAFF-7549-8345-1BADE25E6EE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8052118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289E06-C32B-4A47-B749-B170F967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697D6-8519-AA4B-A8A6-6BB064AAE3C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EF8D2-37E1-F044-AF2E-5D4A3CD296C8}"/>
              </a:ext>
            </a:extLst>
          </p:cNvPr>
          <p:cNvSpPr/>
          <p:nvPr userDrawn="1"/>
        </p:nvSpPr>
        <p:spPr>
          <a:xfrm>
            <a:off x="0" y="1680518"/>
            <a:ext cx="12192000" cy="123567"/>
          </a:xfrm>
          <a:prstGeom prst="rect">
            <a:avLst/>
          </a:prstGeom>
          <a:solidFill>
            <a:srgbClr val="BED7E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92518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7CB0A7C-2169-4A43-8583-14CA76AC2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6A43ED-66F6-C248-8735-575DAC86C981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2938997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6D4447E-7D7C-9C4F-88DF-0D9D7E8AA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F1D545-8912-214F-A29F-E389FE038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019" y="3493295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6C679CD-6C77-8842-A3D6-D1C5B03B40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018" y="128590"/>
            <a:ext cx="5082381" cy="3182369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0D417-8D1A-D045-8B23-90F31C78C747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7727663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F401696-2386-C14B-AA53-7809DE25A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E9A32-E0A7-8248-95CE-EEBBA8B8595A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AB19A6-9F88-9842-A48B-F01A54D33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6272" y="531813"/>
            <a:ext cx="8810540" cy="4658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94192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B13A-76CB-644A-B04E-8B5523B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C279-F70E-1F4C-8D9B-4BFB0B3F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9EA9-370B-1446-8EFB-A0BB10D0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0878-5E21-CE41-BFC3-8E035C9E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C75B-C340-E34D-A0FD-865646F7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618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08296A-495D-2D40-804D-60CC1619B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8AB1E-5E0F-0443-BC20-AE3F93869E44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9199803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36F3CA0-646F-0E4A-817F-E4C0237FA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A391E-F256-0642-A22A-330B22CC675F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091951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BC42F62-DFB3-F948-B5BC-05096B572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D5AEFC-B5EF-2544-B98C-A91F396FE9D6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8354385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4DCB327-B171-C142-90B6-9E5478551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83070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0E02A37-0A56-8C4D-8CC7-3793DDF223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459832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BC6F4-994F-184A-816F-5573E235FA5D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7504110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627CB37-75C7-034F-A437-FA3965AE9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46BC5-7579-9847-9302-462709BF870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4173752"/>
      </p:ext>
    </p:extLst>
  </p:cSld>
  <p:clrMapOvr>
    <a:masterClrMapping/>
  </p:clrMapOvr>
  <p:transition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3893B69-8AAE-5745-B940-AE9C1A179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1561179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0EFA67F-0A0D-8D44-B516-DD35E0256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B39BF-2D5E-C04F-9421-F69229CBD5A5}"/>
              </a:ext>
            </a:extLst>
          </p:cNvPr>
          <p:cNvSpPr txBox="1"/>
          <p:nvPr userDrawn="1"/>
        </p:nvSpPr>
        <p:spPr>
          <a:xfrm>
            <a:off x="257343" y="6404429"/>
            <a:ext cx="682458" cy="27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2370DB-877C-8C4E-9E97-FE3C71B6430B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1046068"/>
      </p:ext>
    </p:extLst>
  </p:cSld>
  <p:clrMapOvr>
    <a:masterClrMapping/>
  </p:clrMapOvr>
  <p:transition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BAA9DE-F6E1-0C44-BB33-44414E2D1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51682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0E91-F505-2C4D-9EBC-55763D34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7770-1C56-964E-ABF4-3499DDDE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C1FD-2E49-1E4D-8586-8F52132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34C8-B655-1B44-8057-CFA2E468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E60A-9D8F-4B4B-940D-336653E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2309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B5B1-292B-F440-9733-5FDEDE46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B3D5-1CDE-BC4B-BA62-EF24F8B2F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DF26F-A88E-9949-AF63-4BEB6CF3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F2BC-30AA-1440-8C69-282C04F9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8607-D3AD-FC48-B233-444905E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4AD9-5294-BF49-AFC5-C5F61D51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9327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940E-042B-A948-9EBF-020A8F1F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68C-23B9-CE44-A504-501B5604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44A7-3F11-5B42-948C-B22E714B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F627-204A-424F-8E97-0E09032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5AA89-5A7D-6D43-BE92-271005D23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D0455-0D60-F94D-B3D8-218DBA95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B1F47-CD8B-9443-86B2-EE78BDE1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9A07F-91D7-954B-8027-A313BAEE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7683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9ADC-71E6-274C-817C-DC3B77BF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F67D4-3F03-6641-BCB0-997CFBA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8207-1584-754B-A932-D72519B6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7A8C-68A4-0D45-8F82-CEC6A02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082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2456C-4812-2E4C-B7A9-A27A112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E7DCF-AE6B-8F4C-9A9E-535C1B4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D4F7B-1F2A-C341-9F98-4A710EDB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4300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AD1-3DBE-2E44-8B38-7D0DF4A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54D-0689-B648-899E-6AB02971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24D53-05DA-934A-8367-B957821E3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F403-666C-9E4C-8C3F-640A3742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BA15-EE4C-684C-93C8-A80184D0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6F49-BB43-194B-B62B-522B812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82220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2AA8-7971-9C47-BC4C-6981DCC5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2EBE3-9F5E-E147-AC2D-407F637A2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8D42-BA6D-4B46-9FBB-AC684C9D8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E501-79AB-074E-84A3-07E843F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601F-A921-1C48-B42F-BAD9D66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here's the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BE83-88A5-F94E-AFEC-1FF963F1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17868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here's the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344A4-9540-2740-8962-1D64B4943DF1}"/>
              </a:ext>
            </a:extLst>
          </p:cNvPr>
          <p:cNvSpPr txBox="1"/>
          <p:nvPr/>
        </p:nvSpPr>
        <p:spPr>
          <a:xfrm>
            <a:off x="4191442" y="1239240"/>
            <a:ext cx="6332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Welcome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5CF07-49AA-1F43-AA74-91679DE60AE0}"/>
              </a:ext>
            </a:extLst>
          </p:cNvPr>
          <p:cNvSpPr txBox="1"/>
          <p:nvPr/>
        </p:nvSpPr>
        <p:spPr>
          <a:xfrm>
            <a:off x="4191441" y="2334076"/>
            <a:ext cx="772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Association Member</a:t>
            </a:r>
            <a:r>
              <a:rPr lang="en-US" sz="3600" b="1" dirty="0">
                <a:solidFill>
                  <a:srgbClr val="FFFFFF"/>
                </a:solidFill>
                <a:latin typeface="Montserrat" panose="02000505000000020004" pitchFamily="2" charset="77"/>
              </a:rPr>
              <a:t>ship and How it Impacts MLS Access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05488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653373" y="310753"/>
            <a:ext cx="7086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B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BB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Associa</a:t>
            </a:r>
            <a:r>
              <a:rPr lang="en-US" sz="3200" b="1" dirty="0" err="1">
                <a:solidFill>
                  <a:srgbClr val="006BB7"/>
                </a:solidFill>
                <a:latin typeface="Montserrat" panose="02000505000000020004" pitchFamily="2" charset="77"/>
              </a:rPr>
              <a:t>tion</a:t>
            </a:r>
            <a:r>
              <a:rPr lang="en-US" sz="3200" b="1" dirty="0">
                <a:solidFill>
                  <a:srgbClr val="006BB7"/>
                </a:solidFill>
                <a:latin typeface="Montserrat" panose="02000505000000020004" pitchFamily="2" charset="77"/>
              </a:rPr>
              <a:t> Membership vs. MLS Participatory Rights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BB7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560856" y="1387971"/>
            <a:ext cx="106311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S”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Association membership and MLS Participatory rights are two separate things, often confused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Who is a “Principal”?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Association membership terminology: “Designated REALTOR® (DR)” and “licensee”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MLS terminology: “Participant” and “user / subscriber”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“Open MLS” vs. “REALTOR® MLS”</a:t>
            </a: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®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cxnSp>
        <p:nvCxnSpPr>
          <p:cNvPr id="2" name="Google Shape;341;p48">
            <a:extLst>
              <a:ext uri="{FF2B5EF4-FFF2-40B4-BE49-F238E27FC236}">
                <a16:creationId xmlns:a16="http://schemas.microsoft.com/office/drawing/2014/main" id="{D697DDCF-570A-1669-0E93-8C3A79F0D8BE}"/>
              </a:ext>
            </a:extLst>
          </p:cNvPr>
          <p:cNvCxnSpPr>
            <a:cxnSpLocks/>
          </p:cNvCxnSpPr>
          <p:nvPr/>
        </p:nvCxnSpPr>
        <p:spPr>
          <a:xfrm flipV="1">
            <a:off x="1771186" y="1407525"/>
            <a:ext cx="3970427" cy="2975"/>
          </a:xfrm>
          <a:prstGeom prst="straightConnector1">
            <a:avLst/>
          </a:prstGeom>
          <a:noFill/>
          <a:ln w="63500" cap="flat" cmpd="sng">
            <a:solidFill>
              <a:srgbClr val="F5878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20834825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771186" y="637937"/>
            <a:ext cx="9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B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 Designated REALTOR®  Dues Formula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771186" y="1595313"/>
            <a:ext cx="106311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S”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Membership is always voluntary</a:t>
            </a:r>
          </a:p>
          <a:p>
            <a:pPr>
              <a:buClr>
                <a:srgbClr val="61D19E"/>
              </a:buClr>
              <a:defRPr/>
            </a:pPr>
            <a:endParaRPr lang="en-US" sz="2800" dirty="0">
              <a:solidFill>
                <a:srgbClr val="1C4584"/>
              </a:solidFill>
              <a:latin typeface="Montserrat" pitchFamily="2" charset="77"/>
            </a:endParaRP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The dues bill of the Designated REALTOR® (DR) is calculated based on the number of individuals licensed with that person, with a credit given for licensees who are REALTORS® themselves. </a:t>
            </a:r>
          </a:p>
          <a:p>
            <a:pPr>
              <a:buClr>
                <a:srgbClr val="61D19E"/>
              </a:buClr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cxnSp>
        <p:nvCxnSpPr>
          <p:cNvPr id="2" name="Google Shape;341;p48">
            <a:extLst>
              <a:ext uri="{FF2B5EF4-FFF2-40B4-BE49-F238E27FC236}">
                <a16:creationId xmlns:a16="http://schemas.microsoft.com/office/drawing/2014/main" id="{D697DDCF-570A-1669-0E93-8C3A79F0D8BE}"/>
              </a:ext>
            </a:extLst>
          </p:cNvPr>
          <p:cNvCxnSpPr>
            <a:cxnSpLocks/>
          </p:cNvCxnSpPr>
          <p:nvPr/>
        </p:nvCxnSpPr>
        <p:spPr>
          <a:xfrm flipV="1">
            <a:off x="1771186" y="1407525"/>
            <a:ext cx="3970427" cy="2975"/>
          </a:xfrm>
          <a:prstGeom prst="straightConnector1">
            <a:avLst/>
          </a:prstGeom>
          <a:noFill/>
          <a:ln w="63500" cap="flat" cmpd="sng">
            <a:solidFill>
              <a:srgbClr val="F5878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90674658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592940" y="637937"/>
            <a:ext cx="708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B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 Board of Choice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560856" y="1313089"/>
            <a:ext cx="1063114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anose="00000500000000000000" pitchFamily="2" charset="0"/>
              </a:rPr>
              <a:t>A</a:t>
            </a:r>
            <a:r>
              <a:rPr lang="en-US" sz="2800" b="0" i="0" dirty="0">
                <a:solidFill>
                  <a:srgbClr val="1C4584"/>
                </a:solidFill>
                <a:effectLst/>
                <a:latin typeface="Montserrat" panose="00000500000000000000" pitchFamily="2" charset="0"/>
              </a:rPr>
              <a:t>llows REALTORS® to choose the board to which they want to belong on the basis of the factors they decide are most important rather than being limited by office location or jurisdictional boundaries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b="0" i="0" dirty="0">
                <a:solidFill>
                  <a:srgbClr val="1C4584"/>
                </a:solidFill>
                <a:effectLst/>
                <a:latin typeface="Montserrat" panose="00000500000000000000" pitchFamily="2" charset="0"/>
              </a:rPr>
              <a:t>At the same time, services of other boards are available without the necessity of holding membership in those boards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How does this affect the Designated REALTOR®?</a:t>
            </a:r>
          </a:p>
          <a:p>
            <a:pPr>
              <a:buClr>
                <a:srgbClr val="61D19E"/>
              </a:buClr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      How does this affect a licensee?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cxnSp>
        <p:nvCxnSpPr>
          <p:cNvPr id="2" name="Google Shape;341;p48">
            <a:extLst>
              <a:ext uri="{FF2B5EF4-FFF2-40B4-BE49-F238E27FC236}">
                <a16:creationId xmlns:a16="http://schemas.microsoft.com/office/drawing/2014/main" id="{D697DDCF-570A-1669-0E93-8C3A79F0D8BE}"/>
              </a:ext>
            </a:extLst>
          </p:cNvPr>
          <p:cNvCxnSpPr>
            <a:cxnSpLocks/>
          </p:cNvCxnSpPr>
          <p:nvPr/>
        </p:nvCxnSpPr>
        <p:spPr>
          <a:xfrm flipV="1">
            <a:off x="1795249" y="1219737"/>
            <a:ext cx="3970427" cy="2975"/>
          </a:xfrm>
          <a:prstGeom prst="straightConnector1">
            <a:avLst/>
          </a:prstGeom>
          <a:noFill/>
          <a:ln w="63500" cap="flat" cmpd="sng">
            <a:solidFill>
              <a:srgbClr val="F5878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4902081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653373" y="637937"/>
            <a:ext cx="846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B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 Primary and Secondary Membership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560856" y="1387971"/>
            <a:ext cx="1063114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b="0" i="0" dirty="0">
                <a:solidFill>
                  <a:srgbClr val="1C4584"/>
                </a:solidFill>
                <a:effectLst/>
                <a:latin typeface="Montserrat" panose="00000500000000000000" pitchFamily="2" charset="0"/>
              </a:rPr>
              <a:t>Secondary membership describes REALTORS® who hold membership in an association other than their primary association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b="0" i="0" dirty="0">
                <a:solidFill>
                  <a:srgbClr val="1C4584"/>
                </a:solidFill>
                <a:effectLst/>
                <a:latin typeface="Montserrat" panose="00000500000000000000" pitchFamily="2" charset="0"/>
              </a:rPr>
              <a:t>The only distinction between primary membership and secondary membership is that the dues collected in the member’s primary association include the NAR portion of dues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How does this affect the Designated REALTOR®? </a:t>
            </a:r>
          </a:p>
          <a:p>
            <a:pPr>
              <a:buClr>
                <a:srgbClr val="61D19E"/>
              </a:buClr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       How does this affect a licensee?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cxnSp>
        <p:nvCxnSpPr>
          <p:cNvPr id="2" name="Google Shape;341;p48">
            <a:extLst>
              <a:ext uri="{FF2B5EF4-FFF2-40B4-BE49-F238E27FC236}">
                <a16:creationId xmlns:a16="http://schemas.microsoft.com/office/drawing/2014/main" id="{D697DDCF-570A-1669-0E93-8C3A79F0D8BE}"/>
              </a:ext>
            </a:extLst>
          </p:cNvPr>
          <p:cNvCxnSpPr>
            <a:cxnSpLocks/>
          </p:cNvCxnSpPr>
          <p:nvPr/>
        </p:nvCxnSpPr>
        <p:spPr>
          <a:xfrm flipV="1">
            <a:off x="1771186" y="1407525"/>
            <a:ext cx="3970427" cy="2975"/>
          </a:xfrm>
          <a:prstGeom prst="straightConnector1">
            <a:avLst/>
          </a:prstGeom>
          <a:noFill/>
          <a:ln w="63500" cap="flat" cmpd="sng">
            <a:solidFill>
              <a:srgbClr val="F5878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55405463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650870" y="240886"/>
            <a:ext cx="9514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B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MLS Access when REALTOR® Membership IS a Prerequisite to Participatory Rights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BB7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554617" y="1010245"/>
            <a:ext cx="9610688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S”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For REALTOR® principals/Participants, MLS access  </a:t>
            </a:r>
            <a:r>
              <a:rPr lang="en-US" sz="2800" b="1" dirty="0">
                <a:solidFill>
                  <a:srgbClr val="1C4584"/>
                </a:solidFill>
                <a:latin typeface="Montserrat" pitchFamily="2" charset="77"/>
              </a:rPr>
              <a:t>can</a:t>
            </a: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 be affected when Board membership is suspended or a REALTOR® principal is expelled.</a:t>
            </a:r>
          </a:p>
          <a:p>
            <a:pPr>
              <a:buClr>
                <a:srgbClr val="61D19E"/>
              </a:buClr>
              <a:defRPr/>
            </a:pPr>
            <a:endParaRPr lang="en-US" sz="1000" dirty="0">
              <a:solidFill>
                <a:srgbClr val="1C4584"/>
              </a:solidFill>
              <a:latin typeface="Montserrat" pitchFamily="2" charset="77"/>
            </a:endParaRP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User and subscribers’ MLS access </a:t>
            </a:r>
            <a:r>
              <a:rPr lang="en-US" sz="2800" b="1" dirty="0">
                <a:solidFill>
                  <a:srgbClr val="1C4584"/>
                </a:solidFill>
                <a:latin typeface="Montserrat" pitchFamily="2" charset="77"/>
              </a:rPr>
              <a:t>is not </a:t>
            </a: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impacted when they personally are suspended or expelled  from the association. </a:t>
            </a:r>
          </a:p>
          <a:p>
            <a:pPr marL="1660525" indent="-685800">
              <a:buClr>
                <a:srgbClr val="61D19E"/>
              </a:buClr>
              <a:defRPr/>
            </a:pPr>
            <a:endParaRPr lang="en-US" sz="500" dirty="0">
              <a:solidFill>
                <a:srgbClr val="1C4584"/>
              </a:solidFill>
              <a:latin typeface="Montserrat" pitchFamily="2" charset="77"/>
            </a:endParaRPr>
          </a:p>
          <a:p>
            <a:pPr marL="1371600" indent="-396875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Note: </a:t>
            </a:r>
          </a:p>
          <a:p>
            <a:pPr marL="1660525" indent="-288925">
              <a:buClr>
                <a:srgbClr val="61D19E"/>
              </a:buClr>
              <a:tabLst>
                <a:tab pos="1371600" algn="l"/>
              </a:tabLst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1. Check your association bylaws: relinquish   management control or sever relationship? </a:t>
            </a:r>
          </a:p>
          <a:p>
            <a:pPr marL="974725">
              <a:buClr>
                <a:srgbClr val="61D19E"/>
              </a:buClr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      2. Consequences for non-compliance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cxnSp>
        <p:nvCxnSpPr>
          <p:cNvPr id="2" name="Google Shape;341;p48">
            <a:extLst>
              <a:ext uri="{FF2B5EF4-FFF2-40B4-BE49-F238E27FC236}">
                <a16:creationId xmlns:a16="http://schemas.microsoft.com/office/drawing/2014/main" id="{D697DDCF-570A-1669-0E93-8C3A79F0D8BE}"/>
              </a:ext>
            </a:extLst>
          </p:cNvPr>
          <p:cNvCxnSpPr>
            <a:cxnSpLocks/>
          </p:cNvCxnSpPr>
          <p:nvPr/>
        </p:nvCxnSpPr>
        <p:spPr>
          <a:xfrm flipV="1">
            <a:off x="1650870" y="1407525"/>
            <a:ext cx="3970427" cy="2975"/>
          </a:xfrm>
          <a:prstGeom prst="straightConnector1">
            <a:avLst/>
          </a:prstGeom>
          <a:noFill/>
          <a:ln w="63500" cap="flat" cmpd="sng">
            <a:solidFill>
              <a:srgbClr val="F5878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50511943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650870" y="240886"/>
            <a:ext cx="10248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B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MLS Access when REALTOR® Membership IS NOT a Prerequisite to Participatory Rights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BB7"/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765361" y="1177013"/>
            <a:ext cx="961068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S”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For REALTOR® principals/Participants, MLS access  </a:t>
            </a:r>
            <a:r>
              <a:rPr lang="en-US" sz="2800" b="1" dirty="0">
                <a:solidFill>
                  <a:srgbClr val="1C4584"/>
                </a:solidFill>
                <a:latin typeface="Montserrat" pitchFamily="2" charset="77"/>
              </a:rPr>
              <a:t>cannot be affected </a:t>
            </a: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when Board membership is suspended or REALTOR® is expelled.</a:t>
            </a: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endParaRPr lang="en-US" sz="1000" dirty="0">
              <a:solidFill>
                <a:srgbClr val="1C4584"/>
              </a:solidFill>
              <a:latin typeface="Montserrat" pitchFamily="2" charset="77"/>
            </a:endParaRP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User and subscribers’ MLS access </a:t>
            </a:r>
            <a:r>
              <a:rPr lang="en-US" sz="2800" b="1" dirty="0">
                <a:solidFill>
                  <a:srgbClr val="1C4584"/>
                </a:solidFill>
                <a:latin typeface="Montserrat" pitchFamily="2" charset="77"/>
              </a:rPr>
              <a:t>is not impacted </a:t>
            </a: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when their board membership is suspended, or they are expelled from the association. </a:t>
            </a:r>
          </a:p>
          <a:p>
            <a:pPr marL="1660525" indent="-685800">
              <a:buClr>
                <a:srgbClr val="61D19E"/>
              </a:buClr>
              <a:defRPr/>
            </a:pPr>
            <a:endParaRPr lang="en-US" sz="1000" dirty="0">
              <a:solidFill>
                <a:srgbClr val="1C4584"/>
              </a:solidFill>
              <a:latin typeface="Montserrat" pitchFamily="2" charset="77"/>
            </a:endParaRPr>
          </a:p>
          <a:p>
            <a:pPr marL="1371600" indent="-396875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Exception: </a:t>
            </a:r>
          </a:p>
          <a:p>
            <a:pPr marL="1660525" indent="-288925">
              <a:buClr>
                <a:srgbClr val="61D19E"/>
              </a:buClr>
              <a:tabLst>
                <a:tab pos="1371600" algn="l"/>
              </a:tabLst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1. Consequences for non-compliance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cxnSp>
        <p:nvCxnSpPr>
          <p:cNvPr id="2" name="Google Shape;341;p48">
            <a:extLst>
              <a:ext uri="{FF2B5EF4-FFF2-40B4-BE49-F238E27FC236}">
                <a16:creationId xmlns:a16="http://schemas.microsoft.com/office/drawing/2014/main" id="{D697DDCF-570A-1669-0E93-8C3A79F0D8BE}"/>
              </a:ext>
            </a:extLst>
          </p:cNvPr>
          <p:cNvCxnSpPr>
            <a:cxnSpLocks/>
          </p:cNvCxnSpPr>
          <p:nvPr/>
        </p:nvCxnSpPr>
        <p:spPr>
          <a:xfrm flipV="1">
            <a:off x="1650870" y="1407525"/>
            <a:ext cx="3970427" cy="2975"/>
          </a:xfrm>
          <a:prstGeom prst="straightConnector1">
            <a:avLst/>
          </a:prstGeom>
          <a:noFill/>
          <a:ln w="63500" cap="flat" cmpd="sng">
            <a:solidFill>
              <a:srgbClr val="F5878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93615158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D0632-3A5C-134E-A5C0-C6C0C0E67DC1}"/>
              </a:ext>
            </a:extLst>
          </p:cNvPr>
          <p:cNvSpPr txBox="1"/>
          <p:nvPr/>
        </p:nvSpPr>
        <p:spPr>
          <a:xfrm>
            <a:off x="1771186" y="637937"/>
            <a:ext cx="915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B7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+mn-cs"/>
              </a:rPr>
              <a:t> Contact 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23993-9157-A14D-9B3F-F5B2BE158A64}"/>
              </a:ext>
            </a:extLst>
          </p:cNvPr>
          <p:cNvSpPr/>
          <p:nvPr/>
        </p:nvSpPr>
        <p:spPr>
          <a:xfrm>
            <a:off x="1771186" y="1595313"/>
            <a:ext cx="106311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Call 800-874-6500, extension 8399, between</a:t>
            </a:r>
          </a:p>
          <a:p>
            <a:pPr>
              <a:buClr>
                <a:srgbClr val="61D19E"/>
              </a:buClr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   8:00 a.m. and 5 p.m. Central</a:t>
            </a:r>
          </a:p>
          <a:p>
            <a:pPr>
              <a:buClr>
                <a:srgbClr val="61D19E"/>
              </a:buClr>
              <a:defRPr/>
            </a:pPr>
            <a:endParaRPr lang="en-US" sz="2800" dirty="0">
              <a:solidFill>
                <a:srgbClr val="1C4584"/>
              </a:solidFill>
              <a:latin typeface="Montserrat" pitchFamily="2" charset="77"/>
            </a:endParaRPr>
          </a:p>
          <a:p>
            <a:pPr marL="285750" indent="-285750">
              <a:buClr>
                <a:srgbClr val="61D19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1C4584"/>
                </a:solidFill>
                <a:latin typeface="Montserrat" pitchFamily="2" charset="77"/>
              </a:rPr>
              <a:t>Send e-mails any time to:  </a:t>
            </a:r>
            <a:r>
              <a:rPr lang="en-US" sz="2800" dirty="0" err="1">
                <a:solidFill>
                  <a:srgbClr val="1C4584"/>
                </a:solidFill>
                <a:latin typeface="Montserrat" pitchFamily="2" charset="77"/>
              </a:rPr>
              <a:t>NARPolicyQuestions@nar.realtor</a:t>
            </a:r>
            <a:endParaRPr lang="en-US" sz="2800" dirty="0">
              <a:solidFill>
                <a:srgbClr val="1C4584"/>
              </a:solidFill>
              <a:latin typeface="Montserrat" pitchFamily="2" charset="77"/>
            </a:endParaRPr>
          </a:p>
          <a:p>
            <a:pPr>
              <a:buClr>
                <a:srgbClr val="61D19E"/>
              </a:buClr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C4584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D19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Montserrat" panose="02000505000000020004" pitchFamily="2" charset="77"/>
              <a:ea typeface="+mn-ea"/>
              <a:cs typeface="+mn-cs"/>
            </a:endParaRPr>
          </a:p>
        </p:txBody>
      </p:sp>
      <p:cxnSp>
        <p:nvCxnSpPr>
          <p:cNvPr id="2" name="Google Shape;341;p48">
            <a:extLst>
              <a:ext uri="{FF2B5EF4-FFF2-40B4-BE49-F238E27FC236}">
                <a16:creationId xmlns:a16="http://schemas.microsoft.com/office/drawing/2014/main" id="{D697DDCF-570A-1669-0E93-8C3A79F0D8BE}"/>
              </a:ext>
            </a:extLst>
          </p:cNvPr>
          <p:cNvCxnSpPr>
            <a:cxnSpLocks/>
          </p:cNvCxnSpPr>
          <p:nvPr/>
        </p:nvCxnSpPr>
        <p:spPr>
          <a:xfrm flipV="1">
            <a:off x="1771186" y="1407525"/>
            <a:ext cx="3970427" cy="2975"/>
          </a:xfrm>
          <a:prstGeom prst="straightConnector1">
            <a:avLst/>
          </a:prstGeom>
          <a:noFill/>
          <a:ln w="63500" cap="flat" cmpd="sng">
            <a:solidFill>
              <a:srgbClr val="F5878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78266374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62185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002a63-726d-4a42-8446-25c6bda585ef" xsi:nil="true"/>
    <lcf76f155ced4ddcb4097134ff3c332f xmlns="d26d6246-261a-443a-b96d-b665587eb95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1BE8953CB72F44B320A5DE91DAD881" ma:contentTypeVersion="16" ma:contentTypeDescription="Create a new document." ma:contentTypeScope="" ma:versionID="c13e30544f338e9983668502facd0070">
  <xsd:schema xmlns:xsd="http://www.w3.org/2001/XMLSchema" xmlns:xs="http://www.w3.org/2001/XMLSchema" xmlns:p="http://schemas.microsoft.com/office/2006/metadata/properties" xmlns:ns2="d26d6246-261a-443a-b96d-b665587eb95f" xmlns:ns3="fe002a63-726d-4a42-8446-25c6bda585ef" targetNamespace="http://schemas.microsoft.com/office/2006/metadata/properties" ma:root="true" ma:fieldsID="7f01213afa64cc4a393a570634f06e46" ns2:_="" ns3:_="">
    <xsd:import namespace="d26d6246-261a-443a-b96d-b665587eb95f"/>
    <xsd:import namespace="fe002a63-726d-4a42-8446-25c6bda58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d6246-261a-443a-b96d-b665587eb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02a63-726d-4a42-8446-25c6bda58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38baa40-5348-4899-b357-62309e9ad555}" ma:internalName="TaxCatchAll" ma:showField="CatchAllData" ma:web="fe002a63-726d-4a42-8446-25c6bda58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8002B-63C0-4931-A744-4E21DB47089C}">
  <ds:schemaRefs>
    <ds:schemaRef ds:uri="c01b2296-26d6-433c-a81e-4e95230aecfa"/>
    <ds:schemaRef ds:uri="d26d6246-261a-443a-b96d-b665587eb95f"/>
    <ds:schemaRef ds:uri="fe002a63-726d-4a42-8446-25c6bda585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66CE6A-84F8-4A64-9810-3A1F0E09FF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2ADC5-C34B-424F-A85D-5F8C340C4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d6246-261a-443a-b96d-b665587eb95f"/>
    <ds:schemaRef ds:uri="fe002a63-726d-4a42-8446-25c6bda585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446</Words>
  <Application>Microsoft Office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Diane Mosley</cp:lastModifiedBy>
  <cp:revision>4</cp:revision>
  <cp:lastPrinted>2021-08-24T19:37:33Z</cp:lastPrinted>
  <dcterms:created xsi:type="dcterms:W3CDTF">2019-04-05T16:55:57Z</dcterms:created>
  <dcterms:modified xsi:type="dcterms:W3CDTF">2023-08-21T23:07:41Z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0x0101008D1BE8953CB72F44B320A5DE91DAD881</vt:lpwstr>
  </property>
  <property fmtid="{D5CDD505-2E9C-101B-9397-08002B2CF9AE}" pid="3" name="MediaServiceImageTags">
    <vt:lpwstr/>
  </property>
</Properties>
</file>