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1" r:id="rId4"/>
    <p:sldMasterId id="2147484469" r:id="rId5"/>
    <p:sldMasterId id="2147484493" r:id="rId6"/>
  </p:sldMasterIdLst>
  <p:notesMasterIdLst>
    <p:notesMasterId r:id="rId22"/>
  </p:notesMasterIdLst>
  <p:handoutMasterIdLst>
    <p:handoutMasterId r:id="rId23"/>
  </p:handoutMasterIdLst>
  <p:sldIdLst>
    <p:sldId id="428" r:id="rId7"/>
    <p:sldId id="884" r:id="rId8"/>
    <p:sldId id="885" r:id="rId9"/>
    <p:sldId id="886" r:id="rId10"/>
    <p:sldId id="887" r:id="rId11"/>
    <p:sldId id="888" r:id="rId12"/>
    <p:sldId id="889" r:id="rId13"/>
    <p:sldId id="890" r:id="rId14"/>
    <p:sldId id="891" r:id="rId15"/>
    <p:sldId id="892" r:id="rId16"/>
    <p:sldId id="893" r:id="rId17"/>
    <p:sldId id="894" r:id="rId18"/>
    <p:sldId id="768" r:id="rId19"/>
    <p:sldId id="769" r:id="rId20"/>
    <p:sldId id="895" r:id="rId21"/>
  </p:sldIdLst>
  <p:sldSz cx="9144000" cy="5143500" type="screen16x9"/>
  <p:notesSz cx="7023100" cy="9309100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82"/>
    <a:srgbClr val="BED7EA"/>
    <a:srgbClr val="3167DF"/>
    <a:srgbClr val="61D19E"/>
    <a:srgbClr val="1A45A6"/>
    <a:srgbClr val="0E28AA"/>
    <a:srgbClr val="592278"/>
    <a:srgbClr val="008000"/>
    <a:srgbClr val="CC6600"/>
    <a:srgbClr val="442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43046F-525D-4252-974E-18567EDD9F1B}" v="2" dt="2023-07-24T16:10:10.4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4608" autoAdjust="0"/>
  </p:normalViewPr>
  <p:slideViewPr>
    <p:cSldViewPr>
      <p:cViewPr varScale="1">
        <p:scale>
          <a:sx n="129" d="100"/>
          <a:sy n="129" d="100"/>
        </p:scale>
        <p:origin x="1584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119" d="100"/>
          <a:sy n="119" d="100"/>
        </p:scale>
        <p:origin x="3792" y="200"/>
      </p:cViewPr>
      <p:guideLst>
        <p:guide orient="horz" pos="2933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e Mosley" userId="d09d53e7-410c-40fe-b4ac-9b7099ffb7d1" providerId="ADAL" clId="{6343046F-525D-4252-974E-18567EDD9F1B}"/>
    <pc:docChg chg="undo custSel addSld delSld modSld sldOrd delMainMaster">
      <pc:chgData name="Diane Mosley" userId="d09d53e7-410c-40fe-b4ac-9b7099ffb7d1" providerId="ADAL" clId="{6343046F-525D-4252-974E-18567EDD9F1B}" dt="2023-07-24T16:16:04.118" v="338" actId="1038"/>
      <pc:docMkLst>
        <pc:docMk/>
      </pc:docMkLst>
      <pc:sldChg chg="del">
        <pc:chgData name="Diane Mosley" userId="d09d53e7-410c-40fe-b4ac-9b7099ffb7d1" providerId="ADAL" clId="{6343046F-525D-4252-974E-18567EDD9F1B}" dt="2023-07-19T18:47:49.241" v="209" actId="47"/>
        <pc:sldMkLst>
          <pc:docMk/>
          <pc:sldMk cId="3252062185" sldId="261"/>
        </pc:sldMkLst>
      </pc:sldChg>
      <pc:sldChg chg="del">
        <pc:chgData name="Diane Mosley" userId="d09d53e7-410c-40fe-b4ac-9b7099ffb7d1" providerId="ADAL" clId="{6343046F-525D-4252-974E-18567EDD9F1B}" dt="2023-07-19T14:47:52.432" v="63" actId="47"/>
        <pc:sldMkLst>
          <pc:docMk/>
          <pc:sldMk cId="2672648164" sldId="288"/>
        </pc:sldMkLst>
      </pc:sldChg>
      <pc:sldChg chg="del">
        <pc:chgData name="Diane Mosley" userId="d09d53e7-410c-40fe-b4ac-9b7099ffb7d1" providerId="ADAL" clId="{6343046F-525D-4252-974E-18567EDD9F1B}" dt="2023-07-19T14:47:58.896" v="64" actId="47"/>
        <pc:sldMkLst>
          <pc:docMk/>
          <pc:sldMk cId="29618190" sldId="316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77162031" sldId="396"/>
        </pc:sldMkLst>
      </pc:sldChg>
      <pc:sldChg chg="modSp mod">
        <pc:chgData name="Diane Mosley" userId="d09d53e7-410c-40fe-b4ac-9b7099ffb7d1" providerId="ADAL" clId="{6343046F-525D-4252-974E-18567EDD9F1B}" dt="2023-07-19T14:45:12.427" v="39" actId="14100"/>
        <pc:sldMkLst>
          <pc:docMk/>
          <pc:sldMk cId="3611405488" sldId="428"/>
        </pc:sldMkLst>
        <pc:spChg chg="mod">
          <ac:chgData name="Diane Mosley" userId="d09d53e7-410c-40fe-b4ac-9b7099ffb7d1" providerId="ADAL" clId="{6343046F-525D-4252-974E-18567EDD9F1B}" dt="2023-07-19T14:45:12.427" v="39" actId="14100"/>
          <ac:spMkLst>
            <pc:docMk/>
            <pc:sldMk cId="3611405488" sldId="428"/>
            <ac:spMk id="3" creationId="{B5E5CF07-49AA-1F43-AA74-91679DE60AE0}"/>
          </ac:spMkLst>
        </pc:spChg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2134109971" sldId="439"/>
        </pc:sldMkLst>
      </pc:sldChg>
      <pc:sldChg chg="del">
        <pc:chgData name="Diane Mosley" userId="d09d53e7-410c-40fe-b4ac-9b7099ffb7d1" providerId="ADAL" clId="{6343046F-525D-4252-974E-18567EDD9F1B}" dt="2023-07-19T14:47:52.432" v="63" actId="47"/>
        <pc:sldMkLst>
          <pc:docMk/>
          <pc:sldMk cId="2085969073" sldId="440"/>
        </pc:sldMkLst>
      </pc:sldChg>
      <pc:sldChg chg="del">
        <pc:chgData name="Diane Mosley" userId="d09d53e7-410c-40fe-b4ac-9b7099ffb7d1" providerId="ADAL" clId="{6343046F-525D-4252-974E-18567EDD9F1B}" dt="2023-07-19T14:47:52.432" v="63" actId="47"/>
        <pc:sldMkLst>
          <pc:docMk/>
          <pc:sldMk cId="4087486803" sldId="441"/>
        </pc:sldMkLst>
      </pc:sldChg>
      <pc:sldChg chg="del">
        <pc:chgData name="Diane Mosley" userId="d09d53e7-410c-40fe-b4ac-9b7099ffb7d1" providerId="ADAL" clId="{6343046F-525D-4252-974E-18567EDD9F1B}" dt="2023-07-19T14:47:52.432" v="63" actId="47"/>
        <pc:sldMkLst>
          <pc:docMk/>
          <pc:sldMk cId="2347055474" sldId="448"/>
        </pc:sldMkLst>
      </pc:sldChg>
      <pc:sldChg chg="del">
        <pc:chgData name="Diane Mosley" userId="d09d53e7-410c-40fe-b4ac-9b7099ffb7d1" providerId="ADAL" clId="{6343046F-525D-4252-974E-18567EDD9F1B}" dt="2023-07-19T14:47:52.432" v="63" actId="47"/>
        <pc:sldMkLst>
          <pc:docMk/>
          <pc:sldMk cId="868930478" sldId="449"/>
        </pc:sldMkLst>
      </pc:sldChg>
      <pc:sldChg chg="del">
        <pc:chgData name="Diane Mosley" userId="d09d53e7-410c-40fe-b4ac-9b7099ffb7d1" providerId="ADAL" clId="{6343046F-525D-4252-974E-18567EDD9F1B}" dt="2023-07-19T14:47:52.432" v="63" actId="47"/>
        <pc:sldMkLst>
          <pc:docMk/>
          <pc:sldMk cId="1432649455" sldId="450"/>
        </pc:sldMkLst>
      </pc:sldChg>
      <pc:sldChg chg="del">
        <pc:chgData name="Diane Mosley" userId="d09d53e7-410c-40fe-b4ac-9b7099ffb7d1" providerId="ADAL" clId="{6343046F-525D-4252-974E-18567EDD9F1B}" dt="2023-07-19T14:47:52.432" v="63" actId="47"/>
        <pc:sldMkLst>
          <pc:docMk/>
          <pc:sldMk cId="1969250484" sldId="451"/>
        </pc:sldMkLst>
      </pc:sldChg>
      <pc:sldChg chg="del">
        <pc:chgData name="Diane Mosley" userId="d09d53e7-410c-40fe-b4ac-9b7099ffb7d1" providerId="ADAL" clId="{6343046F-525D-4252-974E-18567EDD9F1B}" dt="2023-07-19T14:47:52.432" v="63" actId="47"/>
        <pc:sldMkLst>
          <pc:docMk/>
          <pc:sldMk cId="723262050" sldId="453"/>
        </pc:sldMkLst>
      </pc:sldChg>
      <pc:sldChg chg="del">
        <pc:chgData name="Diane Mosley" userId="d09d53e7-410c-40fe-b4ac-9b7099ffb7d1" providerId="ADAL" clId="{6343046F-525D-4252-974E-18567EDD9F1B}" dt="2023-07-19T14:47:52.432" v="63" actId="47"/>
        <pc:sldMkLst>
          <pc:docMk/>
          <pc:sldMk cId="3867658044" sldId="454"/>
        </pc:sldMkLst>
      </pc:sldChg>
      <pc:sldChg chg="del">
        <pc:chgData name="Diane Mosley" userId="d09d53e7-410c-40fe-b4ac-9b7099ffb7d1" providerId="ADAL" clId="{6343046F-525D-4252-974E-18567EDD9F1B}" dt="2023-07-19T14:47:52.432" v="63" actId="47"/>
        <pc:sldMkLst>
          <pc:docMk/>
          <pc:sldMk cId="1762524702" sldId="455"/>
        </pc:sldMkLst>
      </pc:sldChg>
      <pc:sldChg chg="del">
        <pc:chgData name="Diane Mosley" userId="d09d53e7-410c-40fe-b4ac-9b7099ffb7d1" providerId="ADAL" clId="{6343046F-525D-4252-974E-18567EDD9F1B}" dt="2023-07-19T14:47:52.432" v="63" actId="47"/>
        <pc:sldMkLst>
          <pc:docMk/>
          <pc:sldMk cId="2340074633" sldId="456"/>
        </pc:sldMkLst>
      </pc:sldChg>
      <pc:sldChg chg="del">
        <pc:chgData name="Diane Mosley" userId="d09d53e7-410c-40fe-b4ac-9b7099ffb7d1" providerId="ADAL" clId="{6343046F-525D-4252-974E-18567EDD9F1B}" dt="2023-07-19T14:47:52.432" v="63" actId="47"/>
        <pc:sldMkLst>
          <pc:docMk/>
          <pc:sldMk cId="1201257219" sldId="457"/>
        </pc:sldMkLst>
      </pc:sldChg>
      <pc:sldChg chg="del">
        <pc:chgData name="Diane Mosley" userId="d09d53e7-410c-40fe-b4ac-9b7099ffb7d1" providerId="ADAL" clId="{6343046F-525D-4252-974E-18567EDD9F1B}" dt="2023-07-19T14:47:52.432" v="63" actId="47"/>
        <pc:sldMkLst>
          <pc:docMk/>
          <pc:sldMk cId="3627717429" sldId="458"/>
        </pc:sldMkLst>
      </pc:sldChg>
      <pc:sldChg chg="del">
        <pc:chgData name="Diane Mosley" userId="d09d53e7-410c-40fe-b4ac-9b7099ffb7d1" providerId="ADAL" clId="{6343046F-525D-4252-974E-18567EDD9F1B}" dt="2023-07-19T14:47:58.896" v="64" actId="47"/>
        <pc:sldMkLst>
          <pc:docMk/>
          <pc:sldMk cId="3247417445" sldId="459"/>
        </pc:sldMkLst>
      </pc:sldChg>
      <pc:sldChg chg="del">
        <pc:chgData name="Diane Mosley" userId="d09d53e7-410c-40fe-b4ac-9b7099ffb7d1" providerId="ADAL" clId="{6343046F-525D-4252-974E-18567EDD9F1B}" dt="2023-07-19T14:48:16.433" v="65" actId="47"/>
        <pc:sldMkLst>
          <pc:docMk/>
          <pc:sldMk cId="858530869" sldId="508"/>
        </pc:sldMkLst>
      </pc:sldChg>
      <pc:sldChg chg="del">
        <pc:chgData name="Diane Mosley" userId="d09d53e7-410c-40fe-b4ac-9b7099ffb7d1" providerId="ADAL" clId="{6343046F-525D-4252-974E-18567EDD9F1B}" dt="2023-07-19T14:48:16.433" v="65" actId="47"/>
        <pc:sldMkLst>
          <pc:docMk/>
          <pc:sldMk cId="1265789045" sldId="509"/>
        </pc:sldMkLst>
      </pc:sldChg>
      <pc:sldChg chg="del">
        <pc:chgData name="Diane Mosley" userId="d09d53e7-410c-40fe-b4ac-9b7099ffb7d1" providerId="ADAL" clId="{6343046F-525D-4252-974E-18567EDD9F1B}" dt="2023-07-19T14:46:14.988" v="46" actId="47"/>
        <pc:sldMkLst>
          <pc:docMk/>
          <pc:sldMk cId="3940796963" sldId="610"/>
        </pc:sldMkLst>
      </pc:sldChg>
      <pc:sldChg chg="del">
        <pc:chgData name="Diane Mosley" userId="d09d53e7-410c-40fe-b4ac-9b7099ffb7d1" providerId="ADAL" clId="{6343046F-525D-4252-974E-18567EDD9F1B}" dt="2023-07-19T14:46:10.497" v="40" actId="47"/>
        <pc:sldMkLst>
          <pc:docMk/>
          <pc:sldMk cId="2991768174" sldId="693"/>
        </pc:sldMkLst>
      </pc:sldChg>
      <pc:sldChg chg="del">
        <pc:chgData name="Diane Mosley" userId="d09d53e7-410c-40fe-b4ac-9b7099ffb7d1" providerId="ADAL" clId="{6343046F-525D-4252-974E-18567EDD9F1B}" dt="2023-07-19T14:46:11.267" v="41" actId="47"/>
        <pc:sldMkLst>
          <pc:docMk/>
          <pc:sldMk cId="2529222568" sldId="695"/>
        </pc:sldMkLst>
      </pc:sldChg>
      <pc:sldChg chg="del">
        <pc:chgData name="Diane Mosley" userId="d09d53e7-410c-40fe-b4ac-9b7099ffb7d1" providerId="ADAL" clId="{6343046F-525D-4252-974E-18567EDD9F1B}" dt="2023-07-19T14:46:12.574" v="43" actId="47"/>
        <pc:sldMkLst>
          <pc:docMk/>
          <pc:sldMk cId="4281316141" sldId="696"/>
        </pc:sldMkLst>
      </pc:sldChg>
      <pc:sldChg chg="del">
        <pc:chgData name="Diane Mosley" userId="d09d53e7-410c-40fe-b4ac-9b7099ffb7d1" providerId="ADAL" clId="{6343046F-525D-4252-974E-18567EDD9F1B}" dt="2023-07-19T14:46:13.253" v="44" actId="47"/>
        <pc:sldMkLst>
          <pc:docMk/>
          <pc:sldMk cId="1517237009" sldId="697"/>
        </pc:sldMkLst>
      </pc:sldChg>
      <pc:sldChg chg="del">
        <pc:chgData name="Diane Mosley" userId="d09d53e7-410c-40fe-b4ac-9b7099ffb7d1" providerId="ADAL" clId="{6343046F-525D-4252-974E-18567EDD9F1B}" dt="2023-07-19T14:46:15.585" v="47" actId="47"/>
        <pc:sldMkLst>
          <pc:docMk/>
          <pc:sldMk cId="1232011221" sldId="698"/>
        </pc:sldMkLst>
      </pc:sldChg>
      <pc:sldChg chg="del">
        <pc:chgData name="Diane Mosley" userId="d09d53e7-410c-40fe-b4ac-9b7099ffb7d1" providerId="ADAL" clId="{6343046F-525D-4252-974E-18567EDD9F1B}" dt="2023-07-19T14:46:16.505" v="48" actId="47"/>
        <pc:sldMkLst>
          <pc:docMk/>
          <pc:sldMk cId="4210757846" sldId="699"/>
        </pc:sldMkLst>
      </pc:sldChg>
      <pc:sldChg chg="del">
        <pc:chgData name="Diane Mosley" userId="d09d53e7-410c-40fe-b4ac-9b7099ffb7d1" providerId="ADAL" clId="{6343046F-525D-4252-974E-18567EDD9F1B}" dt="2023-07-19T14:46:17.142" v="49" actId="47"/>
        <pc:sldMkLst>
          <pc:docMk/>
          <pc:sldMk cId="1192072030" sldId="700"/>
        </pc:sldMkLst>
      </pc:sldChg>
      <pc:sldChg chg="del">
        <pc:chgData name="Diane Mosley" userId="d09d53e7-410c-40fe-b4ac-9b7099ffb7d1" providerId="ADAL" clId="{6343046F-525D-4252-974E-18567EDD9F1B}" dt="2023-07-19T14:46:18.299" v="50" actId="47"/>
        <pc:sldMkLst>
          <pc:docMk/>
          <pc:sldMk cId="144517919" sldId="701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3280119958" sldId="702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3411153340" sldId="703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3360436260" sldId="704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3622060842" sldId="705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3517178834" sldId="706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3390908447" sldId="707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2823082100" sldId="708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3109439334" sldId="709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2730220537" sldId="710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595360645" sldId="712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2673919701" sldId="716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1407325679" sldId="717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4045411300" sldId="718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753114748" sldId="719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1470306453" sldId="720"/>
        </pc:sldMkLst>
      </pc:sldChg>
      <pc:sldChg chg="del">
        <pc:chgData name="Diane Mosley" userId="d09d53e7-410c-40fe-b4ac-9b7099ffb7d1" providerId="ADAL" clId="{6343046F-525D-4252-974E-18567EDD9F1B}" dt="2023-07-19T14:48:16.433" v="65" actId="47"/>
        <pc:sldMkLst>
          <pc:docMk/>
          <pc:sldMk cId="3574601614" sldId="724"/>
        </pc:sldMkLst>
      </pc:sldChg>
      <pc:sldChg chg="del">
        <pc:chgData name="Diane Mosley" userId="d09d53e7-410c-40fe-b4ac-9b7099ffb7d1" providerId="ADAL" clId="{6343046F-525D-4252-974E-18567EDD9F1B}" dt="2023-07-19T14:48:16.433" v="65" actId="47"/>
        <pc:sldMkLst>
          <pc:docMk/>
          <pc:sldMk cId="1266754392" sldId="725"/>
        </pc:sldMkLst>
      </pc:sldChg>
      <pc:sldChg chg="del">
        <pc:chgData name="Diane Mosley" userId="d09d53e7-410c-40fe-b4ac-9b7099ffb7d1" providerId="ADAL" clId="{6343046F-525D-4252-974E-18567EDD9F1B}" dt="2023-07-19T14:48:16.433" v="65" actId="47"/>
        <pc:sldMkLst>
          <pc:docMk/>
          <pc:sldMk cId="2542672257" sldId="726"/>
        </pc:sldMkLst>
      </pc:sldChg>
      <pc:sldChg chg="del">
        <pc:chgData name="Diane Mosley" userId="d09d53e7-410c-40fe-b4ac-9b7099ffb7d1" providerId="ADAL" clId="{6343046F-525D-4252-974E-18567EDD9F1B}" dt="2023-07-19T14:48:16.433" v="65" actId="47"/>
        <pc:sldMkLst>
          <pc:docMk/>
          <pc:sldMk cId="2012586598" sldId="727"/>
        </pc:sldMkLst>
      </pc:sldChg>
      <pc:sldChg chg="del">
        <pc:chgData name="Diane Mosley" userId="d09d53e7-410c-40fe-b4ac-9b7099ffb7d1" providerId="ADAL" clId="{6343046F-525D-4252-974E-18567EDD9F1B}" dt="2023-07-19T18:38:56.800" v="188" actId="47"/>
        <pc:sldMkLst>
          <pc:docMk/>
          <pc:sldMk cId="1928998547" sldId="763"/>
        </pc:sldMkLst>
      </pc:sldChg>
      <pc:sldChg chg="del">
        <pc:chgData name="Diane Mosley" userId="d09d53e7-410c-40fe-b4ac-9b7099ffb7d1" providerId="ADAL" clId="{6343046F-525D-4252-974E-18567EDD9F1B}" dt="2023-07-19T18:39:03.161" v="189" actId="47"/>
        <pc:sldMkLst>
          <pc:docMk/>
          <pc:sldMk cId="2567450879" sldId="764"/>
        </pc:sldMkLst>
      </pc:sldChg>
      <pc:sldChg chg="del">
        <pc:chgData name="Diane Mosley" userId="d09d53e7-410c-40fe-b4ac-9b7099ffb7d1" providerId="ADAL" clId="{6343046F-525D-4252-974E-18567EDD9F1B}" dt="2023-07-19T18:39:04.698" v="190" actId="47"/>
        <pc:sldMkLst>
          <pc:docMk/>
          <pc:sldMk cId="568006249" sldId="765"/>
        </pc:sldMkLst>
      </pc:sldChg>
      <pc:sldChg chg="del">
        <pc:chgData name="Diane Mosley" userId="d09d53e7-410c-40fe-b4ac-9b7099ffb7d1" providerId="ADAL" clId="{6343046F-525D-4252-974E-18567EDD9F1B}" dt="2023-07-19T18:39:05.680" v="191" actId="47"/>
        <pc:sldMkLst>
          <pc:docMk/>
          <pc:sldMk cId="938590229" sldId="766"/>
        </pc:sldMkLst>
      </pc:sldChg>
      <pc:sldChg chg="del">
        <pc:chgData name="Diane Mosley" userId="d09d53e7-410c-40fe-b4ac-9b7099ffb7d1" providerId="ADAL" clId="{6343046F-525D-4252-974E-18567EDD9F1B}" dt="2023-07-19T18:39:07.154" v="192" actId="47"/>
        <pc:sldMkLst>
          <pc:docMk/>
          <pc:sldMk cId="3909272900" sldId="767"/>
        </pc:sldMkLst>
      </pc:sldChg>
      <pc:sldChg chg="modSp mod ord">
        <pc:chgData name="Diane Mosley" userId="d09d53e7-410c-40fe-b4ac-9b7099ffb7d1" providerId="ADAL" clId="{6343046F-525D-4252-974E-18567EDD9F1B}" dt="2023-07-19T18:39:23.489" v="202" actId="20577"/>
        <pc:sldMkLst>
          <pc:docMk/>
          <pc:sldMk cId="3364775939" sldId="768"/>
        </pc:sldMkLst>
        <pc:spChg chg="mod">
          <ac:chgData name="Diane Mosley" userId="d09d53e7-410c-40fe-b4ac-9b7099ffb7d1" providerId="ADAL" clId="{6343046F-525D-4252-974E-18567EDD9F1B}" dt="2023-07-19T18:39:23.489" v="202" actId="20577"/>
          <ac:spMkLst>
            <pc:docMk/>
            <pc:sldMk cId="3364775939" sldId="768"/>
            <ac:spMk id="3" creationId="{5C74A79D-80FD-B641-9D62-D2BDF3A652C9}"/>
          </ac:spMkLst>
        </pc:spChg>
      </pc:sldChg>
      <pc:sldChg chg="modSp mod ord">
        <pc:chgData name="Diane Mosley" userId="d09d53e7-410c-40fe-b4ac-9b7099ffb7d1" providerId="ADAL" clId="{6343046F-525D-4252-974E-18567EDD9F1B}" dt="2023-07-19T18:43:00.512" v="207" actId="6549"/>
        <pc:sldMkLst>
          <pc:docMk/>
          <pc:sldMk cId="1203787261" sldId="769"/>
        </pc:sldMkLst>
        <pc:spChg chg="mod">
          <ac:chgData name="Diane Mosley" userId="d09d53e7-410c-40fe-b4ac-9b7099ffb7d1" providerId="ADAL" clId="{6343046F-525D-4252-974E-18567EDD9F1B}" dt="2023-07-19T18:43:00.512" v="207" actId="6549"/>
          <ac:spMkLst>
            <pc:docMk/>
            <pc:sldMk cId="1203787261" sldId="769"/>
            <ac:spMk id="2" creationId="{00000000-0000-0000-0000-000000000000}"/>
          </ac:spMkLst>
        </pc:spChg>
      </pc:sldChg>
      <pc:sldChg chg="del">
        <pc:chgData name="Diane Mosley" userId="d09d53e7-410c-40fe-b4ac-9b7099ffb7d1" providerId="ADAL" clId="{6343046F-525D-4252-974E-18567EDD9F1B}" dt="2023-07-19T14:48:28.288" v="66" actId="47"/>
        <pc:sldMkLst>
          <pc:docMk/>
          <pc:sldMk cId="1704058418" sldId="771"/>
        </pc:sldMkLst>
      </pc:sldChg>
      <pc:sldChg chg="del">
        <pc:chgData name="Diane Mosley" userId="d09d53e7-410c-40fe-b4ac-9b7099ffb7d1" providerId="ADAL" clId="{6343046F-525D-4252-974E-18567EDD9F1B}" dt="2023-07-19T14:48:28.288" v="66" actId="47"/>
        <pc:sldMkLst>
          <pc:docMk/>
          <pc:sldMk cId="3391291679" sldId="773"/>
        </pc:sldMkLst>
      </pc:sldChg>
      <pc:sldChg chg="del">
        <pc:chgData name="Diane Mosley" userId="d09d53e7-410c-40fe-b4ac-9b7099ffb7d1" providerId="ADAL" clId="{6343046F-525D-4252-974E-18567EDD9F1B}" dt="2023-07-19T14:48:28.288" v="66" actId="47"/>
        <pc:sldMkLst>
          <pc:docMk/>
          <pc:sldMk cId="223195771" sldId="774"/>
        </pc:sldMkLst>
      </pc:sldChg>
      <pc:sldChg chg="del">
        <pc:chgData name="Diane Mosley" userId="d09d53e7-410c-40fe-b4ac-9b7099ffb7d1" providerId="ADAL" clId="{6343046F-525D-4252-974E-18567EDD9F1B}" dt="2023-07-19T14:46:11.966" v="42" actId="47"/>
        <pc:sldMkLst>
          <pc:docMk/>
          <pc:sldMk cId="3031730022" sldId="823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4027893607" sldId="827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2040456929" sldId="835"/>
        </pc:sldMkLst>
      </pc:sldChg>
      <pc:sldChg chg="del">
        <pc:chgData name="Diane Mosley" userId="d09d53e7-410c-40fe-b4ac-9b7099ffb7d1" providerId="ADAL" clId="{6343046F-525D-4252-974E-18567EDD9F1B}" dt="2023-07-19T14:46:19.990" v="52" actId="47"/>
        <pc:sldMkLst>
          <pc:docMk/>
          <pc:sldMk cId="584083119" sldId="873"/>
        </pc:sldMkLst>
      </pc:sldChg>
      <pc:sldChg chg="del">
        <pc:chgData name="Diane Mosley" userId="d09d53e7-410c-40fe-b4ac-9b7099ffb7d1" providerId="ADAL" clId="{6343046F-525D-4252-974E-18567EDD9F1B}" dt="2023-07-19T14:46:20.660" v="53" actId="47"/>
        <pc:sldMkLst>
          <pc:docMk/>
          <pc:sldMk cId="875158523" sldId="874"/>
        </pc:sldMkLst>
      </pc:sldChg>
      <pc:sldChg chg="del">
        <pc:chgData name="Diane Mosley" userId="d09d53e7-410c-40fe-b4ac-9b7099ffb7d1" providerId="ADAL" clId="{6343046F-525D-4252-974E-18567EDD9F1B}" dt="2023-07-19T14:46:21.391" v="54" actId="47"/>
        <pc:sldMkLst>
          <pc:docMk/>
          <pc:sldMk cId="1865785683" sldId="875"/>
        </pc:sldMkLst>
      </pc:sldChg>
      <pc:sldChg chg="del">
        <pc:chgData name="Diane Mosley" userId="d09d53e7-410c-40fe-b4ac-9b7099ffb7d1" providerId="ADAL" clId="{6343046F-525D-4252-974E-18567EDD9F1B}" dt="2023-07-19T14:46:22.105" v="55" actId="47"/>
        <pc:sldMkLst>
          <pc:docMk/>
          <pc:sldMk cId="956813810" sldId="876"/>
        </pc:sldMkLst>
      </pc:sldChg>
      <pc:sldChg chg="del">
        <pc:chgData name="Diane Mosley" userId="d09d53e7-410c-40fe-b4ac-9b7099ffb7d1" providerId="ADAL" clId="{6343046F-525D-4252-974E-18567EDD9F1B}" dt="2023-07-19T14:46:25.795" v="56" actId="47"/>
        <pc:sldMkLst>
          <pc:docMk/>
          <pc:sldMk cId="4253019547" sldId="877"/>
        </pc:sldMkLst>
      </pc:sldChg>
      <pc:sldChg chg="del">
        <pc:chgData name="Diane Mosley" userId="d09d53e7-410c-40fe-b4ac-9b7099ffb7d1" providerId="ADAL" clId="{6343046F-525D-4252-974E-18567EDD9F1B}" dt="2023-07-19T14:46:27.030" v="57" actId="47"/>
        <pc:sldMkLst>
          <pc:docMk/>
          <pc:sldMk cId="1094384868" sldId="878"/>
        </pc:sldMkLst>
      </pc:sldChg>
      <pc:sldChg chg="del">
        <pc:chgData name="Diane Mosley" userId="d09d53e7-410c-40fe-b4ac-9b7099ffb7d1" providerId="ADAL" clId="{6343046F-525D-4252-974E-18567EDD9F1B}" dt="2023-07-19T14:46:28.300" v="58" actId="47"/>
        <pc:sldMkLst>
          <pc:docMk/>
          <pc:sldMk cId="4170709686" sldId="879"/>
        </pc:sldMkLst>
      </pc:sldChg>
      <pc:sldChg chg="del">
        <pc:chgData name="Diane Mosley" userId="d09d53e7-410c-40fe-b4ac-9b7099ffb7d1" providerId="ADAL" clId="{6343046F-525D-4252-974E-18567EDD9F1B}" dt="2023-07-19T14:46:29.523" v="59" actId="47"/>
        <pc:sldMkLst>
          <pc:docMk/>
          <pc:sldMk cId="2902653144" sldId="880"/>
        </pc:sldMkLst>
      </pc:sldChg>
      <pc:sldChg chg="del">
        <pc:chgData name="Diane Mosley" userId="d09d53e7-410c-40fe-b4ac-9b7099ffb7d1" providerId="ADAL" clId="{6343046F-525D-4252-974E-18567EDD9F1B}" dt="2023-07-19T14:46:30.311" v="60" actId="47"/>
        <pc:sldMkLst>
          <pc:docMk/>
          <pc:sldMk cId="1606256637" sldId="881"/>
        </pc:sldMkLst>
      </pc:sldChg>
      <pc:sldChg chg="modSp mod">
        <pc:chgData name="Diane Mosley" userId="d09d53e7-410c-40fe-b4ac-9b7099ffb7d1" providerId="ADAL" clId="{6343046F-525D-4252-974E-18567EDD9F1B}" dt="2023-07-24T15:33:15.153" v="254" actId="20577"/>
        <pc:sldMkLst>
          <pc:docMk/>
          <pc:sldMk cId="1171439317" sldId="886"/>
        </pc:sldMkLst>
        <pc:spChg chg="mod">
          <ac:chgData name="Diane Mosley" userId="d09d53e7-410c-40fe-b4ac-9b7099ffb7d1" providerId="ADAL" clId="{6343046F-525D-4252-974E-18567EDD9F1B}" dt="2023-07-24T15:33:15.153" v="254" actId="20577"/>
          <ac:spMkLst>
            <pc:docMk/>
            <pc:sldMk cId="1171439317" sldId="886"/>
            <ac:spMk id="2" creationId="{00000000-0000-0000-0000-000000000000}"/>
          </ac:spMkLst>
        </pc:spChg>
      </pc:sldChg>
      <pc:sldChg chg="addSp modSp mod">
        <pc:chgData name="Diane Mosley" userId="d09d53e7-410c-40fe-b4ac-9b7099ffb7d1" providerId="ADAL" clId="{6343046F-525D-4252-974E-18567EDD9F1B}" dt="2023-07-24T16:16:04.118" v="338" actId="1038"/>
        <pc:sldMkLst>
          <pc:docMk/>
          <pc:sldMk cId="988831811" sldId="890"/>
        </pc:sldMkLst>
        <pc:spChg chg="mod">
          <ac:chgData name="Diane Mosley" userId="d09d53e7-410c-40fe-b4ac-9b7099ffb7d1" providerId="ADAL" clId="{6343046F-525D-4252-974E-18567EDD9F1B}" dt="2023-07-24T16:09:40.366" v="264" actId="14100"/>
          <ac:spMkLst>
            <pc:docMk/>
            <pc:sldMk cId="988831811" sldId="890"/>
            <ac:spMk id="2" creationId="{00000000-0000-0000-0000-000000000000}"/>
          </ac:spMkLst>
        </pc:spChg>
        <pc:spChg chg="mod">
          <ac:chgData name="Diane Mosley" userId="d09d53e7-410c-40fe-b4ac-9b7099ffb7d1" providerId="ADAL" clId="{6343046F-525D-4252-974E-18567EDD9F1B}" dt="2023-07-24T16:12:20.508" v="291" actId="6549"/>
          <ac:spMkLst>
            <pc:docMk/>
            <pc:sldMk cId="988831811" sldId="890"/>
            <ac:spMk id="7" creationId="{00000000-0000-0000-0000-000000000000}"/>
          </ac:spMkLst>
        </pc:spChg>
        <pc:spChg chg="add mod">
          <ac:chgData name="Diane Mosley" userId="d09d53e7-410c-40fe-b4ac-9b7099ffb7d1" providerId="ADAL" clId="{6343046F-525D-4252-974E-18567EDD9F1B}" dt="2023-07-24T16:16:04.118" v="338" actId="1038"/>
          <ac:spMkLst>
            <pc:docMk/>
            <pc:sldMk cId="988831811" sldId="890"/>
            <ac:spMk id="8" creationId="{414FE4E8-B154-4D06-7FF0-E7CCAF07D771}"/>
          </ac:spMkLst>
        </pc:spChg>
      </pc:sldChg>
      <pc:sldChg chg="modSp mod">
        <pc:chgData name="Diane Mosley" userId="d09d53e7-410c-40fe-b4ac-9b7099ffb7d1" providerId="ADAL" clId="{6343046F-525D-4252-974E-18567EDD9F1B}" dt="2023-07-19T19:12:41.466" v="233" actId="20577"/>
        <pc:sldMkLst>
          <pc:docMk/>
          <pc:sldMk cId="450261743" sldId="893"/>
        </pc:sldMkLst>
        <pc:spChg chg="mod">
          <ac:chgData name="Diane Mosley" userId="d09d53e7-410c-40fe-b4ac-9b7099ffb7d1" providerId="ADAL" clId="{6343046F-525D-4252-974E-18567EDD9F1B}" dt="2023-07-19T19:12:41.466" v="233" actId="20577"/>
          <ac:spMkLst>
            <pc:docMk/>
            <pc:sldMk cId="450261743" sldId="893"/>
            <ac:spMk id="2" creationId="{00000000-0000-0000-0000-000000000000}"/>
          </ac:spMkLst>
        </pc:spChg>
      </pc:sldChg>
      <pc:sldChg chg="add">
        <pc:chgData name="Diane Mosley" userId="d09d53e7-410c-40fe-b4ac-9b7099ffb7d1" providerId="ADAL" clId="{6343046F-525D-4252-974E-18567EDD9F1B}" dt="2023-07-19T18:47:41.070" v="208"/>
        <pc:sldMkLst>
          <pc:docMk/>
          <pc:sldMk cId="1386604562" sldId="895"/>
        </pc:sldMkLst>
      </pc:sldChg>
      <pc:sldChg chg="del">
        <pc:chgData name="Diane Mosley" userId="d09d53e7-410c-40fe-b4ac-9b7099ffb7d1" providerId="ADAL" clId="{6343046F-525D-4252-974E-18567EDD9F1B}" dt="2023-07-19T14:48:16.433" v="65" actId="47"/>
        <pc:sldMkLst>
          <pc:docMk/>
          <pc:sldMk cId="1965266372" sldId="896"/>
        </pc:sldMkLst>
      </pc:sldChg>
      <pc:sldChg chg="del">
        <pc:chgData name="Diane Mosley" userId="d09d53e7-410c-40fe-b4ac-9b7099ffb7d1" providerId="ADAL" clId="{6343046F-525D-4252-974E-18567EDD9F1B}" dt="2023-07-19T14:48:16.433" v="65" actId="47"/>
        <pc:sldMkLst>
          <pc:docMk/>
          <pc:sldMk cId="629018880" sldId="898"/>
        </pc:sldMkLst>
      </pc:sldChg>
      <pc:sldChg chg="del">
        <pc:chgData name="Diane Mosley" userId="d09d53e7-410c-40fe-b4ac-9b7099ffb7d1" providerId="ADAL" clId="{6343046F-525D-4252-974E-18567EDD9F1B}" dt="2023-07-19T14:46:13.839" v="45" actId="47"/>
        <pc:sldMkLst>
          <pc:docMk/>
          <pc:sldMk cId="2499589132" sldId="902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1972947252" sldId="903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801919869" sldId="904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486990178" sldId="905"/>
        </pc:sldMkLst>
      </pc:sldChg>
      <pc:sldChg chg="del">
        <pc:chgData name="Diane Mosley" userId="d09d53e7-410c-40fe-b4ac-9b7099ffb7d1" providerId="ADAL" clId="{6343046F-525D-4252-974E-18567EDD9F1B}" dt="2023-07-19T14:48:16.433" v="65" actId="47"/>
        <pc:sldMkLst>
          <pc:docMk/>
          <pc:sldMk cId="1413019549" sldId="906"/>
        </pc:sldMkLst>
      </pc:sldChg>
      <pc:sldChg chg="del">
        <pc:chgData name="Diane Mosley" userId="d09d53e7-410c-40fe-b4ac-9b7099ffb7d1" providerId="ADAL" clId="{6343046F-525D-4252-974E-18567EDD9F1B}" dt="2023-07-19T14:46:19.388" v="51" actId="47"/>
        <pc:sldMkLst>
          <pc:docMk/>
          <pc:sldMk cId="2195744494" sldId="907"/>
        </pc:sldMkLst>
      </pc:sldChg>
      <pc:sldChg chg="del">
        <pc:chgData name="Diane Mosley" userId="d09d53e7-410c-40fe-b4ac-9b7099ffb7d1" providerId="ADAL" clId="{6343046F-525D-4252-974E-18567EDD9F1B}" dt="2023-07-19T14:46:34.916" v="61" actId="47"/>
        <pc:sldMkLst>
          <pc:docMk/>
          <pc:sldMk cId="3517580149" sldId="908"/>
        </pc:sldMkLst>
      </pc:sldChg>
      <pc:sldChg chg="del">
        <pc:chgData name="Diane Mosley" userId="d09d53e7-410c-40fe-b4ac-9b7099ffb7d1" providerId="ADAL" clId="{6343046F-525D-4252-974E-18567EDD9F1B}" dt="2023-07-19T14:48:28.288" v="66" actId="47"/>
        <pc:sldMkLst>
          <pc:docMk/>
          <pc:sldMk cId="4094255904" sldId="909"/>
        </pc:sldMkLst>
      </pc:sldChg>
      <pc:sldChg chg="del">
        <pc:chgData name="Diane Mosley" userId="d09d53e7-410c-40fe-b4ac-9b7099ffb7d1" providerId="ADAL" clId="{6343046F-525D-4252-974E-18567EDD9F1B}" dt="2023-07-19T14:48:16.433" v="65" actId="47"/>
        <pc:sldMkLst>
          <pc:docMk/>
          <pc:sldMk cId="1486506590" sldId="910"/>
        </pc:sldMkLst>
      </pc:sldChg>
      <pc:sldChg chg="del">
        <pc:chgData name="Diane Mosley" userId="d09d53e7-410c-40fe-b4ac-9b7099ffb7d1" providerId="ADAL" clId="{6343046F-525D-4252-974E-18567EDD9F1B}" dt="2023-07-19T14:48:16.433" v="65" actId="47"/>
        <pc:sldMkLst>
          <pc:docMk/>
          <pc:sldMk cId="2966730258" sldId="911"/>
        </pc:sldMkLst>
      </pc:sldChg>
      <pc:sldChg chg="del">
        <pc:chgData name="Diane Mosley" userId="d09d53e7-410c-40fe-b4ac-9b7099ffb7d1" providerId="ADAL" clId="{6343046F-525D-4252-974E-18567EDD9F1B}" dt="2023-07-19T14:48:28.288" v="66" actId="47"/>
        <pc:sldMkLst>
          <pc:docMk/>
          <pc:sldMk cId="3872891984" sldId="912"/>
        </pc:sldMkLst>
      </pc:sldChg>
      <pc:sldChg chg="del">
        <pc:chgData name="Diane Mosley" userId="d09d53e7-410c-40fe-b4ac-9b7099ffb7d1" providerId="ADAL" clId="{6343046F-525D-4252-974E-18567EDD9F1B}" dt="2023-07-19T14:48:28.288" v="66" actId="47"/>
        <pc:sldMkLst>
          <pc:docMk/>
          <pc:sldMk cId="4046075710" sldId="913"/>
        </pc:sldMkLst>
      </pc:sldChg>
      <pc:sldChg chg="del">
        <pc:chgData name="Diane Mosley" userId="d09d53e7-410c-40fe-b4ac-9b7099ffb7d1" providerId="ADAL" clId="{6343046F-525D-4252-974E-18567EDD9F1B}" dt="2023-07-19T14:47:38.407" v="62" actId="47"/>
        <pc:sldMkLst>
          <pc:docMk/>
          <pc:sldMk cId="195925582" sldId="914"/>
        </pc:sldMkLst>
      </pc:sldChg>
      <pc:sldMasterChg chg="delSldLayout">
        <pc:chgData name="Diane Mosley" userId="d09d53e7-410c-40fe-b4ac-9b7099ffb7d1" providerId="ADAL" clId="{6343046F-525D-4252-974E-18567EDD9F1B}" dt="2023-07-19T14:48:16.433" v="65" actId="47"/>
        <pc:sldMasterMkLst>
          <pc:docMk/>
          <pc:sldMasterMk cId="0" sldId="2147484271"/>
        </pc:sldMasterMkLst>
        <pc:sldLayoutChg chg="del">
          <pc:chgData name="Diane Mosley" userId="d09d53e7-410c-40fe-b4ac-9b7099ffb7d1" providerId="ADAL" clId="{6343046F-525D-4252-974E-18567EDD9F1B}" dt="2023-07-19T14:48:16.433" v="65" actId="47"/>
          <pc:sldLayoutMkLst>
            <pc:docMk/>
            <pc:sldMasterMk cId="0" sldId="2147484271"/>
            <pc:sldLayoutMk cId="194557335" sldId="2147484492"/>
          </pc:sldLayoutMkLst>
        </pc:sldLayoutChg>
      </pc:sldMasterChg>
      <pc:sldMasterChg chg="del delSldLayout">
        <pc:chgData name="Diane Mosley" userId="d09d53e7-410c-40fe-b4ac-9b7099ffb7d1" providerId="ADAL" clId="{6343046F-525D-4252-974E-18567EDD9F1B}" dt="2023-07-19T14:47:58.896" v="64" actId="47"/>
        <pc:sldMasterMkLst>
          <pc:docMk/>
          <pc:sldMasterMk cId="2431178371" sldId="2147484521"/>
        </pc:sldMasterMkLst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3009693110" sldId="2147484522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2548106959" sldId="2147484523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2198089494" sldId="2147484524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1326124154" sldId="2147484525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2982510882" sldId="2147484526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4270601248" sldId="2147484527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168715368" sldId="2147484528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2311208173" sldId="2147484529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3096683168" sldId="2147484530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213143597" sldId="2147484531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2607242962" sldId="2147484532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968041976" sldId="2147484533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4018213714" sldId="2147484534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2045229604" sldId="2147484535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290456272" sldId="2147484536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3684317531" sldId="2147484537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1013974473" sldId="2147484538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653357722" sldId="2147484539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1243242139" sldId="2147484540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475870530" sldId="2147484541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1340732659" sldId="2147484542"/>
          </pc:sldLayoutMkLst>
        </pc:sldLayoutChg>
        <pc:sldLayoutChg chg="del">
          <pc:chgData name="Diane Mosley" userId="d09d53e7-410c-40fe-b4ac-9b7099ffb7d1" providerId="ADAL" clId="{6343046F-525D-4252-974E-18567EDD9F1B}" dt="2023-07-19T14:47:58.896" v="64" actId="47"/>
          <pc:sldLayoutMkLst>
            <pc:docMk/>
            <pc:sldMasterMk cId="2431178371" sldId="2147484521"/>
            <pc:sldLayoutMk cId="1213803162" sldId="2147484543"/>
          </pc:sldLayoutMkLst>
        </pc:sldLayoutChg>
      </pc:sldMasterChg>
      <pc:sldMasterChg chg="del delSldLayout">
        <pc:chgData name="Diane Mosley" userId="d09d53e7-410c-40fe-b4ac-9b7099ffb7d1" providerId="ADAL" clId="{6343046F-525D-4252-974E-18567EDD9F1B}" dt="2023-07-19T18:47:49.241" v="209" actId="47"/>
        <pc:sldMasterMkLst>
          <pc:docMk/>
          <pc:sldMasterMk cId="2383124731" sldId="2147484544"/>
        </pc:sldMasterMkLst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1072991973" sldId="2147484545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2136477762" sldId="2147484546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2626988419" sldId="2147484547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29141401" sldId="2147484548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380335228" sldId="2147484549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4040132640" sldId="2147484550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1676541832" sldId="2147484551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2705384360" sldId="2147484552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3294169602" sldId="2147484553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3615942296" sldId="2147484554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4055777173" sldId="2147484555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1574288733" sldId="2147484556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2275242449" sldId="2147484557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1869851452" sldId="2147484558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529627055" sldId="2147484559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3420467284" sldId="2147484560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162702080" sldId="2147484561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317912378" sldId="2147484562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1970468929" sldId="2147484563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213397304" sldId="2147484564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1931688277" sldId="2147484565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1571839613" sldId="2147484566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3658561852" sldId="2147484567"/>
          </pc:sldLayoutMkLst>
        </pc:sldLayoutChg>
        <pc:sldLayoutChg chg="del">
          <pc:chgData name="Diane Mosley" userId="d09d53e7-410c-40fe-b4ac-9b7099ffb7d1" providerId="ADAL" clId="{6343046F-525D-4252-974E-18567EDD9F1B}" dt="2023-07-19T18:47:49.241" v="209" actId="47"/>
          <pc:sldLayoutMkLst>
            <pc:docMk/>
            <pc:sldMasterMk cId="2383124731" sldId="2147484544"/>
            <pc:sldLayoutMk cId="2330591420" sldId="214748456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7106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97" tIns="45750" rIns="91497" bIns="4575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8" y="4421196"/>
            <a:ext cx="5619750" cy="4189412"/>
          </a:xfrm>
          <a:prstGeom prst="rect">
            <a:avLst/>
          </a:prstGeom>
        </p:spPr>
        <p:txBody>
          <a:bodyPr vert="horz" lIns="91497" tIns="45750" rIns="91497" bIns="4575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02953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C3BDC-5242-114E-8B1C-0F94F8FAFD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540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0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6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4940E-042B-A948-9EBF-020A8F1F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0A68C-23B9-CE44-A504-501B56041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B44A7-3F11-5B42-948C-B22E714B4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4F627-204A-424F-8E97-0E090323F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55AA89-5A7D-6D43-BE92-271005D23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1D0455-0D60-F94D-B3D8-218DBA95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1B1F47-CD8B-9443-86B2-EE78BDE1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79A07F-91D7-954B-8027-A313BAEE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39412"/>
      </p:ext>
    </p:extLst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39ADC-71E6-274C-817C-DC3B77BF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F67D4-3F03-6641-BCB0-997CFBA7F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C8207-1584-754B-A932-D72519B6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87A8C-68A4-0D45-8F82-CEC6A02C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65682"/>
      </p:ext>
    </p:extLst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2456C-4812-2E4C-B7A9-A27A1127E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E7DCF-AE6B-8F4C-9A9E-535C1B43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D4F7B-1F2A-C341-9F98-4A710EDB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29087"/>
      </p:ext>
    </p:extLst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1AD1-3DBE-2E44-8B38-7D0DF4A6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AC54D-0689-B648-899E-6AB029717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24D53-05DA-934A-8367-B957821E3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EF403-666C-9E4C-8C3F-640A3742C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ABA15-EE4C-684C-93C8-A80184D06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F6F49-BB43-194B-B62B-522B81284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47143"/>
      </p:ext>
    </p:extLst>
  </p:cSld>
  <p:clrMapOvr>
    <a:masterClrMapping/>
  </p:clrMapOvr>
  <p:transition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2AA8-7971-9C47-BC4C-6981DCC5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D2EBE3-9F5E-E147-AC2D-407F637A2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68D42-BA6D-4B46-9FBB-AC684C9D8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6E501-79AB-074E-84A3-07E843FD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2601F-A921-1C48-B42F-BAD9D666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CBE83-88A5-F94E-AFEC-1FF963F1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38992"/>
      </p:ext>
    </p:extLst>
  </p:cSld>
  <p:clrMapOvr>
    <a:masterClrMapping/>
  </p:clrMapOvr>
  <p:transition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DAC-282A-C149-8E0E-A8EBEC9D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EF62B-1AAF-E54D-948B-6BF89CA9B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B4443-90D9-F846-A715-6CB4BC3C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BC10E-ED17-2F49-A0C7-2FD3852E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42951-B82C-7842-8A79-8822D7C4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96455"/>
      </p:ext>
    </p:extLst>
  </p:cSld>
  <p:clrMapOvr>
    <a:masterClrMapping/>
  </p:clrMapOvr>
  <p:transition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5A70C6-62DA-104A-9FD4-4CCC51118D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5E94D-F7D6-094A-8535-3F77890E3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38063-BF14-DE40-905E-4787D4C2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A1727-B547-E74E-AF8E-BE26867F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AFAE-3746-AD45-8868-5CAA88EF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22197"/>
      </p:ext>
    </p:extLst>
  </p:cSld>
  <p:clrMapOvr>
    <a:masterClrMapping/>
  </p:clrMapOvr>
  <p:transition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10E0EA7-D572-D34E-BC9F-5473021F3C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607225B3-FD7D-BD40-8D05-518A4AB3B115}"/>
              </a:ext>
            </a:extLst>
          </p:cNvPr>
          <p:cNvSpPr/>
          <p:nvPr userDrawn="1"/>
        </p:nvSpPr>
        <p:spPr>
          <a:xfrm>
            <a:off x="-7883" y="1198179"/>
            <a:ext cx="3945321" cy="3945321"/>
          </a:xfrm>
          <a:prstGeom prst="rt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BE856D4-8FAC-3549-887E-B5B601843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97414" y="4294199"/>
            <a:ext cx="2041634" cy="66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4147"/>
      </p:ext>
    </p:extLst>
  </p:cSld>
  <p:clrMapOvr>
    <a:masterClrMapping/>
  </p:clrMapOvr>
  <p:transition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irror&#10;&#10;Description automatically generated">
            <a:extLst>
              <a:ext uri="{FF2B5EF4-FFF2-40B4-BE49-F238E27FC236}">
                <a16:creationId xmlns:a16="http://schemas.microsoft.com/office/drawing/2014/main" id="{641ABE5C-6EFE-CF4F-93F3-D794A6E27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3718B8-8603-4147-9B03-000C4B212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1" y="4767263"/>
            <a:ext cx="2914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0D2237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 dirty="0"/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CC5D2E-4063-7B4D-8CE5-8EB2F549AC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69" t="36865" r="18757" b="37902"/>
          <a:stretch/>
        </p:blipFill>
        <p:spPr>
          <a:xfrm>
            <a:off x="7928516" y="4691874"/>
            <a:ext cx="1129061" cy="3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71971"/>
      </p:ext>
    </p:extLst>
  </p:cSld>
  <p:clrMapOvr>
    <a:masterClrMapping/>
  </p:clrMapOvr>
  <p:transition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seball&#10;&#10;Description automatically generated">
            <a:extLst>
              <a:ext uri="{FF2B5EF4-FFF2-40B4-BE49-F238E27FC236}">
                <a16:creationId xmlns:a16="http://schemas.microsoft.com/office/drawing/2014/main" id="{42C7C5CB-123A-1044-A1A2-A7473F9EA4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41D1BB-6589-EC4C-8011-76EE3346B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69" t="36865" r="18757" b="37902"/>
          <a:stretch/>
        </p:blipFill>
        <p:spPr>
          <a:xfrm>
            <a:off x="7928516" y="4691874"/>
            <a:ext cx="1129061" cy="35126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F9C1B3-1747-004C-82C6-61A137E37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1" y="4767263"/>
            <a:ext cx="2914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bg1"/>
                </a:solidFill>
                <a:latin typeface="Montserrat" panose="02000505000000020004" pitchFamily="2" charset="77"/>
              </a:defRPr>
            </a:lvl1pPr>
          </a:lstStyle>
          <a:p>
            <a:fld id="{C3874963-793F-D045-B9DE-BFF4034ACF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12012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5901"/>
            <a:ext cx="7772400" cy="1102519"/>
          </a:xfrm>
        </p:spPr>
        <p:txBody>
          <a:bodyPr/>
          <a:lstStyle>
            <a:lvl1pPr>
              <a:defRPr sz="4000" b="1">
                <a:latin typeface="Montserrat" pitchFamily="2" charset="77"/>
                <a:cs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2100" baseline="0">
                <a:solidFill>
                  <a:srgbClr val="004282"/>
                </a:solidFill>
                <a:latin typeface="Montserrat" pitchFamily="2" charset="77"/>
                <a:cs typeface="Montserrat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915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BFBFFD8-1235-284B-9B41-EF4186B2E0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C792F6-75E5-064F-B333-AB6E4C55B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69" t="36865" r="18757" b="37902"/>
          <a:stretch/>
        </p:blipFill>
        <p:spPr>
          <a:xfrm>
            <a:off x="7928516" y="4691874"/>
            <a:ext cx="1129061" cy="35126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90E2FF-6D21-804D-8B29-9F3EAC225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1" y="4767263"/>
            <a:ext cx="2914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bg1"/>
                </a:solidFill>
                <a:latin typeface="Montserrat" panose="02000505000000020004" pitchFamily="2" charset="77"/>
              </a:defRPr>
            </a:lvl1pPr>
          </a:lstStyle>
          <a:p>
            <a:fld id="{C3874963-793F-D045-B9DE-BFF4034AC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4004D488-F1DF-3543-A8CD-138B1D9AF495}"/>
              </a:ext>
            </a:extLst>
          </p:cNvPr>
          <p:cNvSpPr/>
          <p:nvPr userDrawn="1"/>
        </p:nvSpPr>
        <p:spPr>
          <a:xfrm rot="10800000">
            <a:off x="6730336" y="0"/>
            <a:ext cx="2420007" cy="2420007"/>
          </a:xfrm>
          <a:prstGeom prst="rt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01010"/>
      </p:ext>
    </p:extLst>
  </p:cSld>
  <p:clrMapOvr>
    <a:masterClrMapping/>
  </p:clrMapOvr>
  <p:transition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2D3DF82-7AF6-E04F-84E5-722F1EB5B9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4540E36-B5F1-B84F-929C-D074FC4D1A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38" y="8363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1316B1-1F2B-144A-9360-EFE7F3336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69" t="36865" r="18757" b="37902"/>
          <a:stretch/>
        </p:blipFill>
        <p:spPr>
          <a:xfrm>
            <a:off x="7928516" y="4691874"/>
            <a:ext cx="1129061" cy="35126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0CE579C-F280-324B-93F5-CB8CC3AB8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1" y="4767263"/>
            <a:ext cx="2914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fld id="{C3874963-793F-D045-B9DE-BFF4034ACF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6942"/>
      </p:ext>
    </p:extLst>
  </p:cSld>
  <p:clrMapOvr>
    <a:masterClrMapping/>
  </p:clrMapOvr>
  <p:transition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n, white, flying, blue&#10;&#10;Description automatically generated">
            <a:extLst>
              <a:ext uri="{FF2B5EF4-FFF2-40B4-BE49-F238E27FC236}">
                <a16:creationId xmlns:a16="http://schemas.microsoft.com/office/drawing/2014/main" id="{10BF759A-4223-AE4E-B317-C07097291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607AB-4DE9-A24E-B038-6794B76DE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69" t="36865" r="18757" b="37902"/>
          <a:stretch/>
        </p:blipFill>
        <p:spPr>
          <a:xfrm>
            <a:off x="7928516" y="4691874"/>
            <a:ext cx="1129061" cy="35126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4B90B46-5223-C342-A1F9-E8E4B8950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1" y="4767263"/>
            <a:ext cx="2914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bg1"/>
                </a:solidFill>
                <a:latin typeface="Montserrat" panose="02000505000000020004" pitchFamily="2" charset="77"/>
              </a:defRPr>
            </a:lvl1pPr>
          </a:lstStyle>
          <a:p>
            <a:fld id="{C3874963-793F-D045-B9DE-BFF4034ACF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09969"/>
      </p:ext>
    </p:extLst>
  </p:cSld>
  <p:clrMapOvr>
    <a:masterClrMapping/>
  </p:clrMapOvr>
  <p:transition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table, large, white&#10;&#10;Description automatically generated">
            <a:extLst>
              <a:ext uri="{FF2B5EF4-FFF2-40B4-BE49-F238E27FC236}">
                <a16:creationId xmlns:a16="http://schemas.microsoft.com/office/drawing/2014/main" id="{F4AB34F0-CA52-D441-8802-5C8401893B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8796EE7-89A7-DA4D-91E9-EF9C1C25B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2211" y="745959"/>
            <a:ext cx="3477126" cy="3320716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7A62020-68DD-604B-90C2-F9AA37B94A7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22395" y="745959"/>
            <a:ext cx="3477126" cy="3320716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786F1-481D-AB4B-9560-D6F1CA71F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1" y="4767263"/>
            <a:ext cx="2914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bg1"/>
                </a:solidFill>
                <a:latin typeface="Montserrat" panose="02000505000000020004" pitchFamily="2" charset="77"/>
              </a:defRPr>
            </a:lvl1pPr>
          </a:lstStyle>
          <a:p>
            <a:fld id="{C3874963-793F-D045-B9DE-BFF4034ACF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42A6A-22F3-E846-BD20-26066DAF3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69" t="36865" r="18757" b="37902"/>
          <a:stretch/>
        </p:blipFill>
        <p:spPr>
          <a:xfrm>
            <a:off x="7928516" y="4691874"/>
            <a:ext cx="1129061" cy="3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59477"/>
      </p:ext>
    </p:extLst>
  </p:cSld>
  <p:clrMapOvr>
    <a:masterClrMapping/>
  </p:clrMapOvr>
  <p:transition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7B2498A-500A-6045-9FDD-FE7EAA9D6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3927" y="1013661"/>
            <a:ext cx="7676147" cy="311617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DFE6548-62DA-2D40-B47D-8596D8B82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9144000" cy="51435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EE884-D354-F240-B2A2-E7ECA9C68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1" y="4767263"/>
            <a:ext cx="2914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0D2237"/>
                </a:solidFill>
                <a:latin typeface="Montserrat" panose="02000505000000020004" pitchFamily="2" charset="77"/>
              </a:defRPr>
            </a:lvl1pPr>
          </a:lstStyle>
          <a:p>
            <a:fld id="{C3874963-793F-D045-B9DE-BFF4034ACF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72D425-481C-7447-A0DE-70DA62EBAE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69" t="36865" r="18757" b="37902"/>
          <a:stretch/>
        </p:blipFill>
        <p:spPr>
          <a:xfrm>
            <a:off x="7928516" y="4691874"/>
            <a:ext cx="1129061" cy="3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86412"/>
      </p:ext>
    </p:extLst>
  </p:cSld>
  <p:clrMapOvr>
    <a:masterClrMapping/>
  </p:clrMapOvr>
  <p:transition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2024867-7E07-A146-849B-3616F1C080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EB1197-3CF6-AD42-B1DC-4763EE7B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1" y="4767263"/>
            <a:ext cx="2914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0D2237"/>
                </a:solidFill>
                <a:latin typeface="Montserrat" panose="02000505000000020004" pitchFamily="2" charset="77"/>
              </a:defRPr>
            </a:lvl1pPr>
          </a:lstStyle>
          <a:p>
            <a:fld id="{C3874963-793F-D045-B9DE-BFF4034ACF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BF180-BFAD-1C4A-8C4B-7847248FC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69" t="36865" r="18757" b="37902"/>
          <a:stretch/>
        </p:blipFill>
        <p:spPr>
          <a:xfrm>
            <a:off x="7928516" y="4691874"/>
            <a:ext cx="1129061" cy="3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3102"/>
      </p:ext>
    </p:extLst>
  </p:cSld>
  <p:clrMapOvr>
    <a:masterClrMapping/>
  </p:clrMapOvr>
  <p:transition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2024867-7E07-A146-849B-3616F1C080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EB1197-3CF6-AD42-B1DC-4763EE7B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1" y="4767263"/>
            <a:ext cx="2914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0D2237"/>
                </a:solidFill>
                <a:latin typeface="Montserrat" panose="02000505000000020004" pitchFamily="2" charset="77"/>
              </a:defRPr>
            </a:lvl1pPr>
          </a:lstStyle>
          <a:p>
            <a:fld id="{C3874963-793F-D045-B9DE-BFF4034AC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5A6DA78-44F3-1A41-A356-B3EE8C9BFF0E}"/>
              </a:ext>
            </a:extLst>
          </p:cNvPr>
          <p:cNvSpPr/>
          <p:nvPr userDrawn="1"/>
        </p:nvSpPr>
        <p:spPr>
          <a:xfrm rot="16200000">
            <a:off x="5198679" y="1198179"/>
            <a:ext cx="3945321" cy="3945321"/>
          </a:xfrm>
          <a:prstGeom prst="rt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BF180-BFAD-1C4A-8C4B-7847248FC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69" t="36865" r="18757" b="37902"/>
          <a:stretch/>
        </p:blipFill>
        <p:spPr>
          <a:xfrm>
            <a:off x="7928516" y="4691874"/>
            <a:ext cx="1129061" cy="3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41517"/>
      </p:ext>
    </p:extLst>
  </p:cSld>
  <p:clrMapOvr>
    <a:masterClrMapping/>
  </p:clrMapOvr>
  <p:transition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meter&#10;&#10;Description automatically generated">
            <a:extLst>
              <a:ext uri="{FF2B5EF4-FFF2-40B4-BE49-F238E27FC236}">
                <a16:creationId xmlns:a16="http://schemas.microsoft.com/office/drawing/2014/main" id="{60539DF5-C211-ED41-A2F5-8D8BBCA79A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0761"/>
      </p:ext>
    </p:extLst>
  </p:cSld>
  <p:clrMapOvr>
    <a:masterClrMapping/>
  </p:clrMapOvr>
  <p:transition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96DB-B96B-494A-ADEB-98C2691FD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DBC79-01C2-C447-816C-6F3CB990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DBC9-0170-084D-84C7-03190D8B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F4475-CE75-B84F-B961-056B187E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A5188-90F2-944B-93B4-0AA87032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8160"/>
      </p:ext>
    </p:extLst>
  </p:cSld>
  <p:clrMapOvr>
    <a:masterClrMapping/>
  </p:clrMapOvr>
  <p:transition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AB13A-76CB-644A-B04E-8B5523B6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2C279-F70E-1F4C-8D9B-4BFB0B3FC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D9EA9-370B-1446-8EFB-A0BB10D0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60878-5E21-CE41-BFC3-8E035C9E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BC75B-C340-E34D-A0FD-865646F7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18726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857250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Montserrat" pitchFamily="2" charset="77"/>
                <a:cs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8126"/>
            <a:ext cx="8229600" cy="3394710"/>
          </a:xfrm>
        </p:spPr>
        <p:txBody>
          <a:bodyPr>
            <a:normAutofit/>
          </a:bodyPr>
          <a:lstStyle>
            <a:lvl1pPr marL="342900" indent="-342900">
              <a:spcBef>
                <a:spcPts val="768"/>
              </a:spcBef>
              <a:buClr>
                <a:srgbClr val="004282"/>
              </a:buClr>
              <a:buSzPct val="90000"/>
              <a:buFont typeface="Wingdings" pitchFamily="2" charset="2"/>
              <a:buChar char="§"/>
              <a:defRPr sz="3200">
                <a:solidFill>
                  <a:srgbClr val="004282"/>
                </a:solidFill>
                <a:latin typeface="Montserrat" pitchFamily="2" charset="77"/>
                <a:cs typeface="Arial" pitchFamily="34" charset="0"/>
              </a:defRPr>
            </a:lvl1pPr>
            <a:lvl2pPr marL="742950" indent="-285750">
              <a:buClr>
                <a:srgbClr val="61D19E"/>
              </a:buClr>
              <a:buFont typeface="Wingdings 2" pitchFamily="18" charset="2"/>
              <a:buChar char="P"/>
              <a:defRPr sz="3200">
                <a:solidFill>
                  <a:srgbClr val="004282"/>
                </a:solidFill>
                <a:latin typeface="Montserrat" pitchFamily="2" charset="77"/>
                <a:cs typeface="Arial" pitchFamily="34" charset="0"/>
              </a:defRPr>
            </a:lvl2pPr>
            <a:lvl3pPr>
              <a:buClr>
                <a:srgbClr val="61D19E"/>
              </a:buClr>
              <a:defRPr sz="3200">
                <a:solidFill>
                  <a:srgbClr val="004282"/>
                </a:solidFill>
                <a:latin typeface="Montserrat" pitchFamily="2" charset="77"/>
                <a:cs typeface="Arial" pitchFamily="34" charset="0"/>
              </a:defRPr>
            </a:lvl3pPr>
            <a:lvl4pPr>
              <a:buClr>
                <a:srgbClr val="61D19E"/>
              </a:buClr>
              <a:defRPr sz="3200">
                <a:solidFill>
                  <a:srgbClr val="004282"/>
                </a:solidFill>
                <a:latin typeface="Montserrat" pitchFamily="2" charset="77"/>
                <a:cs typeface="Arial" pitchFamily="34" charset="0"/>
              </a:defRPr>
            </a:lvl4pPr>
            <a:lvl5pPr>
              <a:buClr>
                <a:srgbClr val="61D19E"/>
              </a:buClr>
              <a:defRPr sz="3200">
                <a:solidFill>
                  <a:srgbClr val="004282"/>
                </a:solidFill>
                <a:latin typeface="Montserrat" pitchFamily="2" charset="77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34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D0E91-F505-2C4D-9EBC-55763D34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47770-1C56-964E-ABF4-3499DDDE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8C1FD-2E49-1E4D-8586-8F5213262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634C8-B655-1B44-8057-CFA2E4681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DE60A-9D8F-4B4B-940D-336653E6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3378"/>
      </p:ext>
    </p:extLst>
  </p:cSld>
  <p:clrMapOvr>
    <a:masterClrMapping/>
  </p:clrMapOvr>
  <p:transition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B5B1-292B-F440-9733-5FDEDE46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0B3D5-1CDE-BC4B-BA62-EF24F8B2F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DF26F-A88E-9949-AF63-4BEB6CF30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6F2BC-30AA-1440-8C69-282C04F9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38607-D3AD-FC48-B233-444905E7C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C4AD9-5294-BF49-AFC5-C5F61D51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96338"/>
      </p:ext>
    </p:extLst>
  </p:cSld>
  <p:clrMapOvr>
    <a:masterClrMapping/>
  </p:clrMapOvr>
  <p:transition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4940E-042B-A948-9EBF-020A8F1F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0A68C-23B9-CE44-A504-501B56041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B44A7-3F11-5B42-948C-B22E714B4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4F627-204A-424F-8E97-0E090323F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55AA89-5A7D-6D43-BE92-271005D23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1D0455-0D60-F94D-B3D8-218DBA95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1B1F47-CD8B-9443-86B2-EE78BDE1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79A07F-91D7-954B-8027-A313BAEE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23516"/>
      </p:ext>
    </p:extLst>
  </p:cSld>
  <p:clrMapOvr>
    <a:masterClrMapping/>
  </p:clrMapOvr>
  <p:transition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39ADC-71E6-274C-817C-DC3B77BF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F67D4-3F03-6641-BCB0-997CFBA7F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C8207-1584-754B-A932-D72519B6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87A8C-68A4-0D45-8F82-CEC6A02C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57334"/>
      </p:ext>
    </p:extLst>
  </p:cSld>
  <p:clrMapOvr>
    <a:masterClrMapping/>
  </p:clrMapOvr>
  <p:transition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2456C-4812-2E4C-B7A9-A27A1127E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E7DCF-AE6B-8F4C-9A9E-535C1B43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D4F7B-1F2A-C341-9F98-4A710EDB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90202"/>
      </p:ext>
    </p:extLst>
  </p:cSld>
  <p:clrMapOvr>
    <a:masterClrMapping/>
  </p:clrMapOvr>
  <p:transition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1AD1-3DBE-2E44-8B38-7D0DF4A6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AC54D-0689-B648-899E-6AB029717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24D53-05DA-934A-8367-B957821E3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EF403-666C-9E4C-8C3F-640A3742C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ABA15-EE4C-684C-93C8-A80184D06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F6F49-BB43-194B-B62B-522B81284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69306"/>
      </p:ext>
    </p:extLst>
  </p:cSld>
  <p:clrMapOvr>
    <a:masterClrMapping/>
  </p:clrMapOvr>
  <p:transition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2AA8-7971-9C47-BC4C-6981DCC5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D2EBE3-9F5E-E147-AC2D-407F637A2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68D42-BA6D-4B46-9FBB-AC684C9D8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6E501-79AB-074E-84A3-07E843FD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2601F-A921-1C48-B42F-BAD9D666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CBE83-88A5-F94E-AFEC-1FF963F1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83471"/>
      </p:ext>
    </p:extLst>
  </p:cSld>
  <p:clrMapOvr>
    <a:masterClrMapping/>
  </p:clrMapOvr>
  <p:transition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DAC-282A-C149-8E0E-A8EBEC9D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EF62B-1AAF-E54D-948B-6BF89CA9B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B4443-90D9-F846-A715-6CB4BC3C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BC10E-ED17-2F49-A0C7-2FD3852E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42951-B82C-7842-8A79-8822D7C4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33062"/>
      </p:ext>
    </p:extLst>
  </p:cSld>
  <p:clrMapOvr>
    <a:masterClrMapping/>
  </p:clrMapOvr>
  <p:transition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5A70C6-62DA-104A-9FD4-4CCC51118D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5E94D-F7D6-094A-8535-3F77890E3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38063-BF14-DE40-905E-4787D4C2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A1727-B547-E74E-AF8E-BE26867F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AFAE-3746-AD45-8868-5CAA88EF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48427"/>
      </p:ext>
    </p:extLst>
  </p:cSld>
  <p:clrMapOvr>
    <a:masterClrMapping/>
  </p:clrMapOvr>
  <p:transition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2FDA4156-5977-2F43-A1A6-A13AF1830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09552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latin typeface="Montserrat" pitchFamily="2" charset="77"/>
                <a:ea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02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36C10DE-4DAE-3C47-9E5E-F0F0430C8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14E9E-5A9F-3442-8D0A-A30B1C93A186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2569253"/>
      </p:ext>
    </p:extLst>
  </p:cSld>
  <p:clrMapOvr>
    <a:masterClrMapping/>
  </p:clrMapOvr>
  <p:transition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C67EA5A-D0BF-3445-BA11-F5EFE68B7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D0CB64-0B50-2D42-8F34-854C948A568D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00130864"/>
      </p:ext>
    </p:extLst>
  </p:cSld>
  <p:clrMapOvr>
    <a:masterClrMapping/>
  </p:clrMapOvr>
  <p:transition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697BE80-8D38-B440-B447-602888056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AE615F-CAFF-7549-8345-1BADE25E6EE4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58608091"/>
      </p:ext>
    </p:extLst>
  </p:cSld>
  <p:clrMapOvr>
    <a:masterClrMapping/>
  </p:clrMapOvr>
  <p:transition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4289E06-C32B-4A47-B749-B170F9675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9697D6-8519-AA4B-A8A6-6BB064AAE3C4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8EF8D2-37E1-F044-AF2E-5D4A3CD296C8}"/>
              </a:ext>
            </a:extLst>
          </p:cNvPr>
          <p:cNvSpPr/>
          <p:nvPr userDrawn="1"/>
        </p:nvSpPr>
        <p:spPr>
          <a:xfrm>
            <a:off x="0" y="1260389"/>
            <a:ext cx="9144000" cy="92675"/>
          </a:xfrm>
          <a:prstGeom prst="rect">
            <a:avLst/>
          </a:prstGeom>
          <a:solidFill>
            <a:srgbClr val="BED7E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05189"/>
      </p:ext>
    </p:extLst>
  </p:cSld>
  <p:clrMapOvr>
    <a:masterClrMapping/>
  </p:clrMapOvr>
  <p:transition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7CB0A7C-2169-4A43-8583-14CA76AC2E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6A43ED-66F6-C248-8735-575DAC86C981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4410993"/>
      </p:ext>
    </p:extLst>
  </p:cSld>
  <p:clrMapOvr>
    <a:masterClrMapping/>
  </p:clrMapOvr>
  <p:transition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6D4447E-7D7C-9C4F-88DF-0D9D7E8AA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F1D545-8912-214F-A29F-E389FE0387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515" y="2619972"/>
            <a:ext cx="3811786" cy="238677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6C679CD-6C77-8842-A3D6-D1C5B03B40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514" y="96443"/>
            <a:ext cx="3811786" cy="238677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60D417-8D1A-D045-8B23-90F31C78C747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4400750"/>
      </p:ext>
    </p:extLst>
  </p:cSld>
  <p:clrMapOvr>
    <a:masterClrMapping/>
  </p:clrMapOvr>
  <p:transition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F401696-2386-C14B-AA53-7809DE25A6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E9A32-E0A7-8248-95CE-EEBBA8B8595A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CAB19A6-9F88-9842-A48B-F01A54D337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2204" y="398860"/>
            <a:ext cx="6607905" cy="349351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66719"/>
      </p:ext>
    </p:extLst>
  </p:cSld>
  <p:clrMapOvr>
    <a:masterClrMapping/>
  </p:clrMapOvr>
  <p:transition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08296A-495D-2D40-804D-60CC1619B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8AB1E-5E0F-0443-BC20-AE3F93869E44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55503192"/>
      </p:ext>
    </p:extLst>
  </p:cSld>
  <p:clrMapOvr>
    <a:masterClrMapping/>
  </p:clrMapOvr>
  <p:transition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36F3CA0-646F-0E4A-817F-E4C0237FA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6A391E-F256-0642-A22A-330B22CC675F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4880030"/>
      </p:ext>
    </p:extLst>
  </p:cSld>
  <p:clrMapOvr>
    <a:masterClrMapping/>
  </p:clrMapOvr>
  <p:transition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BC42F62-DFB3-F948-B5BC-05096B572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D5AEFC-B5EF-2544-B98C-A91F396FE9D6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6162627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BF1A5-EFA2-DB44-88E7-19A222B27A41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C0EC4160-47CC-E842-A21C-A98A7BE889FE}"/>
              </a:ext>
            </a:extLst>
          </p:cNvPr>
          <p:cNvSpPr/>
          <p:nvPr userDrawn="1"/>
        </p:nvSpPr>
        <p:spPr bwMode="auto">
          <a:xfrm rot="16200000">
            <a:off x="7315200" y="3314700"/>
            <a:ext cx="1828800" cy="1828800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A649957-4CEE-424E-B7B0-FD340CF4AC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 t="34602" r="16771" b="38005"/>
          <a:stretch/>
        </p:blipFill>
        <p:spPr>
          <a:xfrm>
            <a:off x="7886699" y="4629150"/>
            <a:ext cx="11430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4DCB327-B171-C142-90B6-9E54785518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7A62020-68DD-604B-90C2-F9AA37B94A7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87303" y="660234"/>
            <a:ext cx="3477126" cy="3320716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0E02A37-0A56-8C4D-8CC7-3793DDF223DA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1094874" y="660234"/>
            <a:ext cx="3477126" cy="3320716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BC6F4-994F-184A-816F-5573E235FA5D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5834846"/>
      </p:ext>
    </p:extLst>
  </p:cSld>
  <p:clrMapOvr>
    <a:masterClrMapping/>
  </p:clrMapOvr>
  <p:transition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627CB37-75C7-034F-A437-FA3965AE9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A46BC5-7579-9847-9302-462709BF8705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1928016"/>
      </p:ext>
    </p:extLst>
  </p:cSld>
  <p:clrMapOvr>
    <a:masterClrMapping/>
  </p:clrMapOvr>
  <p:transition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3893B69-8AAE-5745-B940-AE9C1A179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3B39BF-2D5E-C04F-9421-F69229CBD5A5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5942697"/>
      </p:ext>
    </p:extLst>
  </p:cSld>
  <p:clrMapOvr>
    <a:masterClrMapping/>
  </p:clrMapOvr>
  <p:transition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0EFA67F-0A0D-8D44-B516-DD35E0256B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3B39BF-2D5E-C04F-9421-F69229CBD5A5}"/>
              </a:ext>
            </a:extLst>
          </p:cNvPr>
          <p:cNvSpPr txBox="1"/>
          <p:nvPr userDrawn="1"/>
        </p:nvSpPr>
        <p:spPr>
          <a:xfrm>
            <a:off x="193007" y="4803322"/>
            <a:ext cx="511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1791408"/>
      </p:ext>
    </p:extLst>
  </p:cSld>
  <p:clrMapOvr>
    <a:masterClrMapping/>
  </p:clrMapOvr>
  <p:transition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BBAA9DE-F6E1-0C44-BB33-44414E2D11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04394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96DB-B96B-494A-ADEB-98C2691FD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DBC79-01C2-C447-816C-6F3CB990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DBC9-0170-084D-84C7-03190D8B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F4475-CE75-B84F-B961-056B187E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A5188-90F2-944B-93B4-0AA87032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918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AB13A-76CB-644A-B04E-8B5523B6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2C279-F70E-1F4C-8D9B-4BFB0B3FC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D9EA9-370B-1446-8EFB-A0BB10D0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60878-5E21-CE41-BFC3-8E035C9E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BC75B-C340-E34D-A0FD-865646F7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24317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D0E91-F505-2C4D-9EBC-55763D34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47770-1C56-964E-ABF4-3499DDDE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8C1FD-2E49-1E4D-8586-8F5213262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634C8-B655-1B44-8057-CFA2E4681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DE60A-9D8F-4B4B-940D-336653E6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2041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B5B1-292B-F440-9733-5FDEDE46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0B3D5-1CDE-BC4B-BA62-EF24F8B2F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DF26F-A88E-9949-AF63-4BEB6CF30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6F2BC-30AA-1440-8C69-282C04F9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38607-D3AD-FC48-B233-444905E7C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C4AD9-5294-BF49-AFC5-C5F61D51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40216"/>
      </p:ext>
    </p:extLst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541B07D2-1A83-8C43-B555-D437911494EE}"/>
              </a:ext>
            </a:extLst>
          </p:cNvPr>
          <p:cNvSpPr/>
          <p:nvPr userDrawn="1"/>
        </p:nvSpPr>
        <p:spPr bwMode="auto">
          <a:xfrm rot="16200000">
            <a:off x="7315200" y="3314700"/>
            <a:ext cx="1828800" cy="1828800"/>
          </a:xfrm>
          <a:prstGeom prst="rtTriangle">
            <a:avLst/>
          </a:prstGeom>
          <a:solidFill>
            <a:srgbClr val="0042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781800" y="17145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endParaRPr lang="en-US" sz="1200" dirty="0">
              <a:ea typeface="+mn-ea"/>
            </a:endParaRPr>
          </a:p>
        </p:txBody>
      </p:sp>
      <p:pic>
        <p:nvPicPr>
          <p:cNvPr id="7" name="Picture 6" descr="A picture containing flower, bird&#10;&#10;Description automatically generated">
            <a:extLst>
              <a:ext uri="{FF2B5EF4-FFF2-40B4-BE49-F238E27FC236}">
                <a16:creationId xmlns:a16="http://schemas.microsoft.com/office/drawing/2014/main" id="{5E7A5A00-BAA8-E94B-AF4A-7D62E125B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t="38148" r="19091" b="39630"/>
          <a:stretch/>
        </p:blipFill>
        <p:spPr>
          <a:xfrm>
            <a:off x="7884633" y="4653402"/>
            <a:ext cx="1147133" cy="318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57" r:id="rId2"/>
    <p:sldLayoutId id="2147484459" r:id="rId3"/>
    <p:sldLayoutId id="2147484461" r:id="rId4"/>
    <p:sldLayoutId id="2147484467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Montserrat" pitchFamily="2" charset="77"/>
          <a:ea typeface="Montserrat" pitchFamily="2" charset="77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1D19E"/>
        </a:buClr>
        <a:buChar char="•"/>
        <a:defRPr sz="3200">
          <a:solidFill>
            <a:srgbClr val="004282"/>
          </a:solidFill>
          <a:latin typeface="Montserrat" pitchFamily="2" charset="77"/>
          <a:ea typeface="Montserrat" pitchFamily="2" charset="77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1D19E"/>
        </a:buClr>
        <a:buChar char="–"/>
        <a:defRPr sz="3200">
          <a:solidFill>
            <a:srgbClr val="004282"/>
          </a:solidFill>
          <a:latin typeface="Montserrat" pitchFamily="2" charset="77"/>
          <a:ea typeface="Montserrat" pitchFamily="2" charset="77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1D19E"/>
        </a:buClr>
        <a:buChar char="•"/>
        <a:defRPr sz="2800">
          <a:solidFill>
            <a:srgbClr val="004282"/>
          </a:solidFill>
          <a:latin typeface="Montserrat" pitchFamily="2" charset="77"/>
          <a:ea typeface="Montserrat" pitchFamily="2" charset="77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1D19E"/>
        </a:buClr>
        <a:buChar char="–"/>
        <a:defRPr sz="2400">
          <a:solidFill>
            <a:srgbClr val="004282"/>
          </a:solidFill>
          <a:latin typeface="Montserrat" pitchFamily="2" charset="77"/>
          <a:ea typeface="Montserrat" pitchFamily="2" charset="77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1D19E"/>
        </a:buClr>
        <a:buChar char="»"/>
        <a:defRPr sz="2400">
          <a:solidFill>
            <a:srgbClr val="004282"/>
          </a:solidFill>
          <a:latin typeface="Montserrat" pitchFamily="2" charset="77"/>
          <a:ea typeface="Montserrat" pitchFamily="2" charset="77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765E8-B931-4745-8A31-CE6F562F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F3733-BD13-834A-98CE-4F3152483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2E8F1-1438-2B48-84B0-1784A7C22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76738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76E27-466E-774D-829B-29DEDDC04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A61E5-3DBB-6E4E-9D48-34D7666B2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0D2237"/>
                </a:solidFill>
                <a:latin typeface="Montserrat" panose="02000505000000020004" pitchFamily="2" charset="77"/>
              </a:defRPr>
            </a:lvl1pPr>
          </a:lstStyle>
          <a:p>
            <a:fld id="{C3874963-793F-D045-B9DE-BFF4034ACF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69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  <p:sldLayoutId id="2147484481" r:id="rId12"/>
    <p:sldLayoutId id="2147484482" r:id="rId13"/>
    <p:sldLayoutId id="2147484483" r:id="rId14"/>
    <p:sldLayoutId id="2147484484" r:id="rId15"/>
    <p:sldLayoutId id="2147484485" r:id="rId16"/>
    <p:sldLayoutId id="2147484486" r:id="rId17"/>
    <p:sldLayoutId id="2147484487" r:id="rId18"/>
    <p:sldLayoutId id="2147484488" r:id="rId19"/>
    <p:sldLayoutId id="2147484489" r:id="rId20"/>
    <p:sldLayoutId id="2147484490" r:id="rId21"/>
    <p:sldLayoutId id="2147484491" r:id="rId22"/>
  </p:sldLayoutIdLst>
  <p:transition>
    <p:push dir="u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765E8-B931-4745-8A31-CE6F562F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F3733-BD13-834A-98CE-4F3152483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2E8F1-1438-2B48-84B0-1784A7C22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76E27-466E-774D-829B-29DEDDC04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A61E5-3DBB-6E4E-9D48-34D7666B2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3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  <p:sldLayoutId id="2147484506" r:id="rId13"/>
    <p:sldLayoutId id="2147484507" r:id="rId14"/>
    <p:sldLayoutId id="2147484508" r:id="rId15"/>
    <p:sldLayoutId id="2147484509" r:id="rId16"/>
    <p:sldLayoutId id="2147484510" r:id="rId17"/>
    <p:sldLayoutId id="2147484511" r:id="rId18"/>
    <p:sldLayoutId id="2147484512" r:id="rId19"/>
    <p:sldLayoutId id="2147484513" r:id="rId20"/>
    <p:sldLayoutId id="2147484514" r:id="rId21"/>
    <p:sldLayoutId id="2147484515" r:id="rId22"/>
    <p:sldLayoutId id="2147484516" r:id="rId23"/>
    <p:sldLayoutId id="2147484517" r:id="rId24"/>
    <p:sldLayoutId id="2147484518" r:id="rId25"/>
    <p:sldLayoutId id="2147484519" r:id="rId26"/>
    <p:sldLayoutId id="2147484520" r:id="rId27"/>
  </p:sldLayoutIdLst>
  <p:transition>
    <p:push dir="u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9344A4-9540-2740-8962-1D64B4943DF1}"/>
              </a:ext>
            </a:extLst>
          </p:cNvPr>
          <p:cNvSpPr txBox="1"/>
          <p:nvPr/>
        </p:nvSpPr>
        <p:spPr>
          <a:xfrm>
            <a:off x="3143581" y="929430"/>
            <a:ext cx="5876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FFFFFF"/>
                </a:solidFill>
                <a:latin typeface="Montserrat" panose="02000505000000020004" pitchFamily="2" charset="77"/>
                <a:ea typeface="+mn-ea"/>
              </a:rPr>
              <a:t>Welcome to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E5CF07-49AA-1F43-AA74-91679DE60AE0}"/>
              </a:ext>
            </a:extLst>
          </p:cNvPr>
          <p:cNvSpPr txBox="1"/>
          <p:nvPr/>
        </p:nvSpPr>
        <p:spPr>
          <a:xfrm>
            <a:off x="3143581" y="1885950"/>
            <a:ext cx="4933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srgbClr val="FFFFFF"/>
                </a:solidFill>
                <a:latin typeface="Montserrat" panose="02000505000000020004" pitchFamily="2" charset="77"/>
                <a:ea typeface="+mn-ea"/>
              </a:rPr>
              <a:t>Professional Standards – Findings of Fact</a:t>
            </a:r>
            <a:endParaRPr lang="en-US" sz="2700" dirty="0">
              <a:solidFill>
                <a:srgbClr val="FFFFFF"/>
              </a:solidFill>
              <a:latin typeface="Montserrat" panose="02000505000000020004" pitchFamily="2" charset="77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1405488"/>
      </p:ext>
    </p:extLst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671362" y="440356"/>
            <a:ext cx="8540015" cy="5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3000" b="1" cap="small" dirty="0">
                <a:latin typeface="Montserrat Medium" pitchFamily="2" charset="77"/>
              </a:rPr>
              <a:t>Ethics:  Determining Discipline</a:t>
            </a:r>
          </a:p>
        </p:txBody>
      </p:sp>
      <p:sp>
        <p:nvSpPr>
          <p:cNvPr id="6" name="Google Shape;340;p48">
            <a:extLst>
              <a:ext uri="{FF2B5EF4-FFF2-40B4-BE49-F238E27FC236}">
                <a16:creationId xmlns:a16="http://schemas.microsoft.com/office/drawing/2014/main" id="{63491991-5B2B-1046-94C0-BD2353054AC5}"/>
              </a:ext>
            </a:extLst>
          </p:cNvPr>
          <p:cNvSpPr txBox="1"/>
          <p:nvPr/>
        </p:nvSpPr>
        <p:spPr>
          <a:xfrm>
            <a:off x="1053964" y="837241"/>
            <a:ext cx="8237148" cy="3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lang="en-US" sz="3000" b="1" cap="small" dirty="0">
              <a:latin typeface="Montserrat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3964" y="1539911"/>
            <a:ext cx="728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60120" y="1151507"/>
            <a:ext cx="6569242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</a:pPr>
            <a:r>
              <a:rPr lang="en-US" b="1" spc="-23" dirty="0">
                <a:latin typeface="Montserrat" panose="00000500000000000000" pitchFamily="2" charset="0"/>
                <a:ea typeface="Garamond" panose="02020404030301010803" pitchFamily="18" charset="-128"/>
              </a:rPr>
              <a:t>Sanctioning Guidelines: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Follow “disciplinary theory”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Use Appendix VII to Part Four of the </a:t>
            </a:r>
            <a:r>
              <a:rPr lang="en-US" i="1" spc="-23" dirty="0">
                <a:latin typeface="Montserrat" panose="00000500000000000000" pitchFamily="2" charset="0"/>
                <a:ea typeface="Garamond" panose="02020404030301010803" pitchFamily="18" charset="-128"/>
              </a:rPr>
              <a:t>Code of Ethics and Arbitration Manual</a:t>
            </a:r>
            <a:br>
              <a:rPr lang="en-US" i="1" spc="-23" dirty="0">
                <a:latin typeface="Montserrat" panose="00000500000000000000" pitchFamily="2" charset="0"/>
                <a:ea typeface="Garamond" panose="02020404030301010803" pitchFamily="18" charset="-128"/>
              </a:rPr>
            </a:br>
            <a:endParaRPr lang="en-US" sz="100" spc="-23" dirty="0">
              <a:latin typeface="Montserrat" panose="00000500000000000000" pitchFamily="2" charset="0"/>
              <a:ea typeface="Garamond" panose="02020404030301010803" pitchFamily="18" charset="-128"/>
            </a:endParaRPr>
          </a:p>
          <a:p>
            <a:pPr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</a:pPr>
            <a:r>
              <a:rPr lang="en-US" b="1" spc="-23" dirty="0">
                <a:latin typeface="Montserrat" panose="00000500000000000000" pitchFamily="2" charset="0"/>
                <a:ea typeface="Garamond" panose="02020404030301010803" pitchFamily="18" charset="-128"/>
              </a:rPr>
              <a:t>Public Trust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Misappropriation of funds or property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Fraud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Discrimination based on </a:t>
            </a:r>
            <a:r>
              <a:rPr lang="en-US" spc="-23">
                <a:latin typeface="Montserrat" panose="00000500000000000000" pitchFamily="2" charset="0"/>
                <a:ea typeface="Garamond" panose="02020404030301010803" pitchFamily="18" charset="-128"/>
              </a:rPr>
              <a:t>the Code’s protected </a:t>
            </a: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classes</a:t>
            </a:r>
            <a:r>
              <a:rPr lang="en-US" spc="-23" dirty="0">
                <a:solidFill>
                  <a:schemeClr val="bg1">
                    <a:lumMod val="95000"/>
                  </a:schemeClr>
                </a:solidFill>
                <a:latin typeface="Montserrat Medium" pitchFamily="2" charset="77"/>
                <a:ea typeface="Garamond" panose="02020404030301010803" pitchFamily="18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203709"/>
      </p:ext>
    </p:extLst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671362" y="440356"/>
            <a:ext cx="8540015" cy="5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3000" b="1" cap="small" dirty="0">
                <a:latin typeface="Montserrat Medium" pitchFamily="2" charset="77"/>
              </a:rPr>
              <a:t>Ethics Hearing Panel’s Executive Session</a:t>
            </a:r>
          </a:p>
        </p:txBody>
      </p:sp>
      <p:sp>
        <p:nvSpPr>
          <p:cNvPr id="6" name="Google Shape;340;p48">
            <a:extLst>
              <a:ext uri="{FF2B5EF4-FFF2-40B4-BE49-F238E27FC236}">
                <a16:creationId xmlns:a16="http://schemas.microsoft.com/office/drawing/2014/main" id="{63491991-5B2B-1046-94C0-BD2353054AC5}"/>
              </a:ext>
            </a:extLst>
          </p:cNvPr>
          <p:cNvSpPr txBox="1"/>
          <p:nvPr/>
        </p:nvSpPr>
        <p:spPr>
          <a:xfrm>
            <a:off x="1053964" y="837241"/>
            <a:ext cx="8237148" cy="3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lang="en-US" sz="3000" b="1" cap="small" dirty="0">
              <a:latin typeface="Montserrat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0" y="4767263"/>
            <a:ext cx="424069" cy="273844"/>
          </a:xfrm>
        </p:spPr>
        <p:txBody>
          <a:bodyPr/>
          <a:lstStyle/>
          <a:p>
            <a:fld id="{C3874963-793F-D045-B9DE-BFF4034ACF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3964" y="1539911"/>
            <a:ext cx="728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60120" y="1274226"/>
            <a:ext cx="6569242" cy="344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Association option, whether counsel / staff attend.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Case stands as submitted.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Clear, strong, convincing evidence.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Cannot amend complaint or ask for </a:t>
            </a:r>
            <a:r>
              <a:rPr lang="en-US" spc="-23">
                <a:latin typeface="Montserrat" panose="00000500000000000000" pitchFamily="2" charset="0"/>
                <a:ea typeface="Garamond" panose="02020404030301010803" pitchFamily="18" charset="-128"/>
              </a:rPr>
              <a:t>or receive        </a:t>
            </a: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more </a:t>
            </a:r>
            <a:r>
              <a:rPr lang="en-US" spc="-23">
                <a:latin typeface="Montserrat" panose="00000500000000000000" pitchFamily="2" charset="0"/>
                <a:ea typeface="Garamond" panose="02020404030301010803" pitchFamily="18" charset="-128"/>
              </a:rPr>
              <a:t>information or documentation</a:t>
            </a: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Determine findings and discipline.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A majority sign.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Dissenting opinions allowed at board option.</a:t>
            </a:r>
          </a:p>
        </p:txBody>
      </p:sp>
    </p:spTree>
    <p:extLst>
      <p:ext uri="{BB962C8B-B14F-4D97-AF65-F5344CB8AC3E}">
        <p14:creationId xmlns:p14="http://schemas.microsoft.com/office/powerpoint/2010/main" val="450261743"/>
      </p:ext>
    </p:extLst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671362" y="440356"/>
            <a:ext cx="8540015" cy="5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3000" b="1" cap="small" dirty="0">
                <a:latin typeface="Montserrat Medium" pitchFamily="2" charset="77"/>
              </a:rPr>
              <a:t>Ethics Hearing Panel’s Executive Session</a:t>
            </a:r>
          </a:p>
        </p:txBody>
      </p:sp>
      <p:sp>
        <p:nvSpPr>
          <p:cNvPr id="6" name="Google Shape;340;p48">
            <a:extLst>
              <a:ext uri="{FF2B5EF4-FFF2-40B4-BE49-F238E27FC236}">
                <a16:creationId xmlns:a16="http://schemas.microsoft.com/office/drawing/2014/main" id="{63491991-5B2B-1046-94C0-BD2353054AC5}"/>
              </a:ext>
            </a:extLst>
          </p:cNvPr>
          <p:cNvSpPr txBox="1"/>
          <p:nvPr/>
        </p:nvSpPr>
        <p:spPr>
          <a:xfrm>
            <a:off x="1053964" y="837241"/>
            <a:ext cx="8237148" cy="3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lang="en-US" sz="3000" b="1" cap="small" dirty="0">
              <a:latin typeface="Montserrat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0" y="4767263"/>
            <a:ext cx="424069" cy="273844"/>
          </a:xfrm>
        </p:spPr>
        <p:txBody>
          <a:bodyPr/>
          <a:lstStyle/>
          <a:p>
            <a:fld id="{C3874963-793F-D045-B9DE-BFF4034ACF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3964" y="1539911"/>
            <a:ext cx="728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60120" y="1461919"/>
            <a:ext cx="6569242" cy="231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The directors do not have to send violation(s) to the regulatory body, even if panel makes that recommendation.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When should legal counsel review the hearing </a:t>
            </a:r>
            <a:b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</a:b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panel’s decision? 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endParaRPr lang="en-US" spc="-23" dirty="0">
              <a:latin typeface="Montserrat" panose="00000500000000000000" pitchFamily="2" charset="0"/>
              <a:ea typeface="Garamond" panose="02020404030301010803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7925163"/>
      </p:ext>
    </p:extLst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981778" y="440356"/>
            <a:ext cx="8229599" cy="5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3000" b="1" cap="small" dirty="0">
                <a:latin typeface="Montserrat Medium" pitchFamily="2" charset="77"/>
              </a:rPr>
              <a:t>Directors’ Actions on Appeal</a:t>
            </a:r>
          </a:p>
        </p:txBody>
      </p:sp>
      <p:sp>
        <p:nvSpPr>
          <p:cNvPr id="6" name="Google Shape;340;p48">
            <a:extLst>
              <a:ext uri="{FF2B5EF4-FFF2-40B4-BE49-F238E27FC236}">
                <a16:creationId xmlns:a16="http://schemas.microsoft.com/office/drawing/2014/main" id="{63491991-5B2B-1046-94C0-BD2353054AC5}"/>
              </a:ext>
            </a:extLst>
          </p:cNvPr>
          <p:cNvSpPr txBox="1"/>
          <p:nvPr/>
        </p:nvSpPr>
        <p:spPr>
          <a:xfrm>
            <a:off x="1053964" y="837241"/>
            <a:ext cx="8237148" cy="3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lang="en-US" sz="3000" b="1" cap="small" dirty="0">
              <a:latin typeface="Montserrat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3964" y="1539911"/>
            <a:ext cx="728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81775" y="1082903"/>
            <a:ext cx="6858002" cy="366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When considering ethics appeals, directors may:</a:t>
            </a:r>
          </a:p>
          <a:p>
            <a:pPr marL="600075" lvl="1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adopt conclusion and discipline</a:t>
            </a:r>
          </a:p>
          <a:p>
            <a:pPr marL="600075" lvl="1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modify conclusion and / or discipline (cannot increase discipline but can refer to original hearing panel)</a:t>
            </a:r>
          </a:p>
          <a:p>
            <a:pPr marL="600075" lvl="1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dismiss decision if findings do not support violation</a:t>
            </a:r>
          </a:p>
          <a:p>
            <a:pPr marL="600075" lvl="1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refer to new hearing panel if procedural </a:t>
            </a:r>
            <a:b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</a:b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deficiency found</a:t>
            </a:r>
          </a:p>
          <a:p>
            <a:pPr marL="600075" lvl="1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determine appeal deposit disposition and whether declaratory judgment is needed</a:t>
            </a:r>
          </a:p>
        </p:txBody>
      </p:sp>
    </p:spTree>
    <p:extLst>
      <p:ext uri="{BB962C8B-B14F-4D97-AF65-F5344CB8AC3E}">
        <p14:creationId xmlns:p14="http://schemas.microsoft.com/office/powerpoint/2010/main" val="3364775939"/>
      </p:ext>
    </p:extLst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981778" y="440356"/>
            <a:ext cx="8229599" cy="5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3000" b="1" cap="small" dirty="0">
                <a:latin typeface="Montserrat Medium" pitchFamily="2" charset="77"/>
              </a:rPr>
              <a:t>When No Appeal is Filed</a:t>
            </a:r>
          </a:p>
        </p:txBody>
      </p:sp>
      <p:sp>
        <p:nvSpPr>
          <p:cNvPr id="6" name="Google Shape;340;p48">
            <a:extLst>
              <a:ext uri="{FF2B5EF4-FFF2-40B4-BE49-F238E27FC236}">
                <a16:creationId xmlns:a16="http://schemas.microsoft.com/office/drawing/2014/main" id="{63491991-5B2B-1046-94C0-BD2353054AC5}"/>
              </a:ext>
            </a:extLst>
          </p:cNvPr>
          <p:cNvSpPr txBox="1"/>
          <p:nvPr/>
        </p:nvSpPr>
        <p:spPr>
          <a:xfrm>
            <a:off x="1053964" y="837241"/>
            <a:ext cx="8237148" cy="3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lang="en-US" sz="3000" b="1" cap="small" dirty="0">
              <a:latin typeface="Montserrat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0" y="4767263"/>
            <a:ext cx="347869" cy="273844"/>
          </a:xfrm>
        </p:spPr>
        <p:txBody>
          <a:bodyPr/>
          <a:lstStyle/>
          <a:p>
            <a:fld id="{C3874963-793F-D045-B9DE-BFF4034ACFD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3964" y="1539911"/>
            <a:ext cx="728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81775" y="1082903"/>
            <a:ext cx="7356109" cy="3417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Directors adopt decision.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Exceptions – the directors may:</a:t>
            </a:r>
          </a:p>
          <a:p>
            <a:pPr marL="600075" lvl="1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reduce discipline (cannot increase)</a:t>
            </a:r>
          </a:p>
          <a:p>
            <a:pPr marL="600075" lvl="1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refer to original panel to reconsider discipline</a:t>
            </a:r>
          </a:p>
          <a:p>
            <a:pPr marL="600075" lvl="1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>
                <a:latin typeface="Montserrat" panose="00000500000000000000" pitchFamily="2" charset="0"/>
                <a:ea typeface="Garamond" panose="02020404030301010803" pitchFamily="18" charset="-128"/>
              </a:rPr>
              <a:t>order </a:t>
            </a: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new hearing before new hearing panel if concerned with substantive due process error</a:t>
            </a:r>
          </a:p>
          <a:p>
            <a:pPr marL="600075" lvl="1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invalidate all or part of conclusion and / or discipline</a:t>
            </a:r>
          </a:p>
          <a:p>
            <a:pPr marL="600075" lvl="1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dismiss complaint if findings of fact don’t support violation</a:t>
            </a:r>
          </a:p>
        </p:txBody>
      </p:sp>
    </p:spTree>
    <p:extLst>
      <p:ext uri="{BB962C8B-B14F-4D97-AF65-F5344CB8AC3E}">
        <p14:creationId xmlns:p14="http://schemas.microsoft.com/office/powerpoint/2010/main" val="1203787261"/>
      </p:ext>
    </p:ext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604562"/>
      </p:ext>
    </p:extLst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671362" y="440356"/>
            <a:ext cx="8540015" cy="5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3000" b="1" cap="small" dirty="0">
                <a:latin typeface="Montserrat Medium" pitchFamily="2" charset="77"/>
              </a:rPr>
              <a:t>Ethics Hearing Panels</a:t>
            </a:r>
          </a:p>
        </p:txBody>
      </p:sp>
      <p:sp>
        <p:nvSpPr>
          <p:cNvPr id="6" name="Google Shape;340;p48">
            <a:extLst>
              <a:ext uri="{FF2B5EF4-FFF2-40B4-BE49-F238E27FC236}">
                <a16:creationId xmlns:a16="http://schemas.microsoft.com/office/drawing/2014/main" id="{63491991-5B2B-1046-94C0-BD2353054AC5}"/>
              </a:ext>
            </a:extLst>
          </p:cNvPr>
          <p:cNvSpPr txBox="1"/>
          <p:nvPr/>
        </p:nvSpPr>
        <p:spPr>
          <a:xfrm>
            <a:off x="880706" y="999465"/>
            <a:ext cx="8237148" cy="3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lang="en-US" sz="3000" b="1" cap="small" dirty="0">
              <a:latin typeface="Montserrat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0" y="4767263"/>
            <a:ext cx="424069" cy="273844"/>
          </a:xfrm>
        </p:spPr>
        <p:txBody>
          <a:bodyPr/>
          <a:lstStyle/>
          <a:p>
            <a:fld id="{C3874963-793F-D045-B9DE-BFF4034ACF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3964" y="1539911"/>
            <a:ext cx="728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721894" y="1274226"/>
            <a:ext cx="6641433" cy="3328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Conduct a full “due process” hearing.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Comprised of three to five members of an association’s professional standards committee.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Just like the grievance committee, professional standards committee members should</a:t>
            </a:r>
          </a:p>
          <a:p>
            <a:pPr marL="600075" lvl="1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be experienced, knowledgeable</a:t>
            </a:r>
          </a:p>
          <a:p>
            <a:pPr marL="600075" lvl="1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maintain confidentiality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endParaRPr lang="en-US" spc="-23" dirty="0">
              <a:latin typeface="Montserrat" panose="00000500000000000000" pitchFamily="2" charset="0"/>
              <a:ea typeface="Garamond" panose="02020404030301010803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4389800"/>
      </p:ext>
    </p:extLst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671362" y="440356"/>
            <a:ext cx="8540015" cy="5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3000" b="1" cap="small" dirty="0">
                <a:latin typeface="Montserrat Medium" pitchFamily="2" charset="77"/>
              </a:rPr>
              <a:t>Ethics Hearing Panels</a:t>
            </a:r>
          </a:p>
        </p:txBody>
      </p:sp>
      <p:sp>
        <p:nvSpPr>
          <p:cNvPr id="6" name="Google Shape;340;p48">
            <a:extLst>
              <a:ext uri="{FF2B5EF4-FFF2-40B4-BE49-F238E27FC236}">
                <a16:creationId xmlns:a16="http://schemas.microsoft.com/office/drawing/2014/main" id="{63491991-5B2B-1046-94C0-BD2353054AC5}"/>
              </a:ext>
            </a:extLst>
          </p:cNvPr>
          <p:cNvSpPr txBox="1"/>
          <p:nvPr/>
        </p:nvSpPr>
        <p:spPr>
          <a:xfrm>
            <a:off x="880706" y="999465"/>
            <a:ext cx="8237148" cy="3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lang="en-US" sz="3000" b="1" cap="small" dirty="0">
              <a:latin typeface="Montserrat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0" y="4767263"/>
            <a:ext cx="436903" cy="273844"/>
          </a:xfrm>
        </p:spPr>
        <p:txBody>
          <a:bodyPr/>
          <a:lstStyle/>
          <a:p>
            <a:fld id="{C3874963-793F-D045-B9DE-BFF4034ACF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3964" y="1539911"/>
            <a:ext cx="728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721894" y="1096239"/>
            <a:ext cx="7875872" cy="407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Typically selected by professional standards chair, taking into consideration the case specifics and the committee members’:</a:t>
            </a:r>
          </a:p>
          <a:p>
            <a:pPr marL="600075" lvl="1" indent="-257175">
              <a:lnSpc>
                <a:spcPct val="120000"/>
              </a:lnSpc>
              <a:spcBef>
                <a:spcPts val="6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number of years in real estate or as a REALTOR</a:t>
            </a:r>
            <a:r>
              <a:rPr lang="en-US" spc="-23" baseline="30000" dirty="0">
                <a:latin typeface="Montserrat" panose="00000500000000000000" pitchFamily="2" charset="0"/>
                <a:ea typeface="Garamond" panose="02020404030301010803" pitchFamily="18" charset="-128"/>
              </a:rPr>
              <a:t>®</a:t>
            </a:r>
            <a:endParaRPr lang="en-US" spc="-23" dirty="0">
              <a:latin typeface="Montserrat" panose="00000500000000000000" pitchFamily="2" charset="0"/>
              <a:ea typeface="Garamond" panose="02020404030301010803" pitchFamily="18" charset="-128"/>
            </a:endParaRPr>
          </a:p>
          <a:p>
            <a:pPr marL="600075" lvl="1" indent="-257175">
              <a:lnSpc>
                <a:spcPct val="120000"/>
              </a:lnSpc>
              <a:spcBef>
                <a:spcPts val="6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primary and secondary fields of endeavor</a:t>
            </a:r>
          </a:p>
          <a:p>
            <a:pPr marL="600075" lvl="1" indent="-257175">
              <a:lnSpc>
                <a:spcPct val="120000"/>
              </a:lnSpc>
              <a:spcBef>
                <a:spcPts val="6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post licensing real estate education or professional training</a:t>
            </a:r>
          </a:p>
          <a:p>
            <a:pPr marL="600075" lvl="1" indent="-257175">
              <a:lnSpc>
                <a:spcPct val="120000"/>
              </a:lnSpc>
              <a:spcBef>
                <a:spcPts val="6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position in firm (principal versus non-principal) and size of firm</a:t>
            </a:r>
          </a:p>
          <a:p>
            <a:pPr marL="600075" lvl="1" indent="-257175">
              <a:lnSpc>
                <a:spcPct val="120000"/>
              </a:lnSpc>
              <a:spcBef>
                <a:spcPts val="6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common sense and open-mindedness</a:t>
            </a:r>
          </a:p>
          <a:p>
            <a:pPr marL="600075" lvl="1" indent="-257175">
              <a:lnSpc>
                <a:spcPct val="120000"/>
              </a:lnSpc>
              <a:spcBef>
                <a:spcPts val="6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familiarity with state laws and regulations</a:t>
            </a:r>
          </a:p>
          <a:p>
            <a:pPr marL="600075" lvl="1" indent="-257175">
              <a:lnSpc>
                <a:spcPct val="120000"/>
              </a:lnSpc>
              <a:spcBef>
                <a:spcPts val="600"/>
              </a:spcBef>
              <a:buClr>
                <a:srgbClr val="F58785"/>
              </a:buClr>
              <a:buFont typeface="Wingdings" pitchFamily="2" charset="2"/>
              <a:buChar char="ü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receptiveness to instruction / training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endParaRPr lang="en-US" spc="-23" dirty="0">
              <a:latin typeface="Montserrat" panose="00000500000000000000" pitchFamily="2" charset="0"/>
              <a:ea typeface="Garamond" panose="02020404030301010803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0484346"/>
      </p:ext>
    </p:extLst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671362" y="440356"/>
            <a:ext cx="8540015" cy="5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3000" b="1" cap="small" dirty="0">
                <a:latin typeface="Montserrat Medium" pitchFamily="2" charset="77"/>
              </a:rPr>
              <a:t>Ethics Hearing Panels</a:t>
            </a:r>
            <a:br>
              <a:rPr lang="en-US" sz="3000" b="1" cap="small" dirty="0">
                <a:latin typeface="Montserrat Medium" pitchFamily="2" charset="77"/>
              </a:rPr>
            </a:br>
            <a:endParaRPr lang="en-US" sz="3000" b="1" cap="small" dirty="0">
              <a:latin typeface="Montserrat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0" y="4767263"/>
            <a:ext cx="424069" cy="273844"/>
          </a:xfrm>
        </p:spPr>
        <p:txBody>
          <a:bodyPr/>
          <a:lstStyle/>
          <a:p>
            <a:fld id="{C3874963-793F-D045-B9DE-BFF4034ACFD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3964" y="1539911"/>
            <a:ext cx="728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721894" y="1274226"/>
            <a:ext cx="7529363" cy="309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Following a hearing, the panel decides whether there has been a violation of the Code of Ethics, which must be proven through </a:t>
            </a:r>
            <a:r>
              <a:rPr lang="en-US" b="1" spc="-23" dirty="0">
                <a:latin typeface="Montserrat" panose="00000500000000000000" pitchFamily="2" charset="0"/>
                <a:ea typeface="Garamond" panose="02020404030301010803" pitchFamily="18" charset="-128"/>
              </a:rPr>
              <a:t>clear, strong, and convincing evidence.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Hearing panel decides issues of relevancy concerning documentation and witnesses during hearing.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If a Code violation is found, the panel also determines discipline.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endParaRPr lang="en-US" spc="-23" dirty="0">
              <a:latin typeface="Montserrat" panose="00000500000000000000" pitchFamily="2" charset="0"/>
              <a:ea typeface="Garamond" panose="02020404030301010803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1439317"/>
      </p:ext>
    </p:extLst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671362" y="440356"/>
            <a:ext cx="8540015" cy="5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3000" b="1" cap="small" dirty="0">
                <a:latin typeface="Montserrat Medium" pitchFamily="2" charset="77"/>
              </a:rPr>
              <a:t>Components of Hearing Panel’s Decision</a:t>
            </a:r>
          </a:p>
        </p:txBody>
      </p:sp>
      <p:sp>
        <p:nvSpPr>
          <p:cNvPr id="6" name="Google Shape;340;p48">
            <a:extLst>
              <a:ext uri="{FF2B5EF4-FFF2-40B4-BE49-F238E27FC236}">
                <a16:creationId xmlns:a16="http://schemas.microsoft.com/office/drawing/2014/main" id="{63491991-5B2B-1046-94C0-BD2353054AC5}"/>
              </a:ext>
            </a:extLst>
          </p:cNvPr>
          <p:cNvSpPr txBox="1"/>
          <p:nvPr/>
        </p:nvSpPr>
        <p:spPr>
          <a:xfrm>
            <a:off x="880706" y="999465"/>
            <a:ext cx="8237148" cy="3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lang="en-US" sz="3000" b="1" cap="small" dirty="0">
              <a:latin typeface="Montserrat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0" y="4767263"/>
            <a:ext cx="347869" cy="273844"/>
          </a:xfrm>
        </p:spPr>
        <p:txBody>
          <a:bodyPr/>
          <a:lstStyle/>
          <a:p>
            <a:fld id="{C3874963-793F-D045-B9DE-BFF4034ACFD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3964" y="1539911"/>
            <a:ext cx="728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52900" y="1274226"/>
            <a:ext cx="5082141" cy="311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Finding of fact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Conclusion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Discipline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Rationale for discipline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Prior violations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Consequences for non-compliance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endParaRPr lang="en-US" spc="-23" dirty="0">
              <a:latin typeface="Montserrat" panose="00000500000000000000" pitchFamily="2" charset="0"/>
              <a:ea typeface="Garamond" panose="02020404030301010803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7358949"/>
      </p:ext>
    </p:extLst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671362" y="440356"/>
            <a:ext cx="8540015" cy="5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3000" b="1" cap="small" dirty="0">
                <a:latin typeface="Montserrat Medium" pitchFamily="2" charset="77"/>
              </a:rPr>
              <a:t>Ethics Hearing Panel’s Decision</a:t>
            </a:r>
          </a:p>
        </p:txBody>
      </p:sp>
      <p:sp>
        <p:nvSpPr>
          <p:cNvPr id="6" name="Google Shape;340;p48">
            <a:extLst>
              <a:ext uri="{FF2B5EF4-FFF2-40B4-BE49-F238E27FC236}">
                <a16:creationId xmlns:a16="http://schemas.microsoft.com/office/drawing/2014/main" id="{63491991-5B2B-1046-94C0-BD2353054AC5}"/>
              </a:ext>
            </a:extLst>
          </p:cNvPr>
          <p:cNvSpPr txBox="1"/>
          <p:nvPr/>
        </p:nvSpPr>
        <p:spPr>
          <a:xfrm>
            <a:off x="880706" y="999465"/>
            <a:ext cx="8237148" cy="3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lang="en-US" sz="3000" b="1" cap="small" dirty="0">
              <a:latin typeface="Montserrat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0" y="4767263"/>
            <a:ext cx="424069" cy="273844"/>
          </a:xfrm>
        </p:spPr>
        <p:txBody>
          <a:bodyPr/>
          <a:lstStyle/>
          <a:p>
            <a:fld id="{C3874963-793F-D045-B9DE-BFF4034ACFD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3964" y="1539911"/>
            <a:ext cx="728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52900" y="1274226"/>
            <a:ext cx="6612557" cy="3891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b="1" spc="-23" dirty="0">
                <a:latin typeface="Montserrat" panose="00000500000000000000" pitchFamily="2" charset="0"/>
                <a:ea typeface="Garamond" panose="02020404030301010803" pitchFamily="18" charset="-128"/>
              </a:rPr>
              <a:t>Finding of facts should be: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comprehensive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succinct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provide rationale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written as if the reader knows nothing about the case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written even if no violation found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directors will dismiss if the findings of fact don’t support conclusion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endParaRPr lang="en-US" spc="-23" dirty="0">
              <a:latin typeface="Montserrat" panose="00000500000000000000" pitchFamily="2" charset="0"/>
              <a:ea typeface="Garamond" panose="02020404030301010803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0779140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671362" y="440356"/>
            <a:ext cx="8540015" cy="5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3000" b="1" cap="small" dirty="0">
                <a:latin typeface="Montserrat Medium" pitchFamily="2" charset="77"/>
              </a:rPr>
              <a:t>Ethics Hearing Panel’s Conclusion</a:t>
            </a:r>
          </a:p>
        </p:txBody>
      </p:sp>
      <p:sp>
        <p:nvSpPr>
          <p:cNvPr id="6" name="Google Shape;340;p48">
            <a:extLst>
              <a:ext uri="{FF2B5EF4-FFF2-40B4-BE49-F238E27FC236}">
                <a16:creationId xmlns:a16="http://schemas.microsoft.com/office/drawing/2014/main" id="{63491991-5B2B-1046-94C0-BD2353054AC5}"/>
              </a:ext>
            </a:extLst>
          </p:cNvPr>
          <p:cNvSpPr txBox="1"/>
          <p:nvPr/>
        </p:nvSpPr>
        <p:spPr>
          <a:xfrm>
            <a:off x="880706" y="999465"/>
            <a:ext cx="8237148" cy="3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lang="en-US" sz="3000" b="1" cap="small" dirty="0">
              <a:latin typeface="Montserrat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0" y="4767263"/>
            <a:ext cx="424069" cy="273844"/>
          </a:xfrm>
        </p:spPr>
        <p:txBody>
          <a:bodyPr/>
          <a:lstStyle/>
          <a:p>
            <a:fld id="{C3874963-793F-D045-B9DE-BFF4034ACFD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3964" y="1539911"/>
            <a:ext cx="728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52900" y="1274226"/>
            <a:ext cx="6612557" cy="3328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Which Article(s)?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Violation or no violation?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What is the standard of proof in ethics?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Board legal counsel should review decision prior to it being transmitted to the parties.  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Decision sent to parties before it goes to the directors to be finalized.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endParaRPr lang="en-US" spc="-23" dirty="0">
              <a:latin typeface="Montserrat" panose="00000500000000000000" pitchFamily="2" charset="0"/>
              <a:ea typeface="Garamond" panose="02020404030301010803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3805159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671362" y="440356"/>
            <a:ext cx="8540015" cy="5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3000" b="1" cap="small" dirty="0">
                <a:latin typeface="Montserrat Medium" pitchFamily="2" charset="77"/>
              </a:rPr>
              <a:t>Ethics:  Authorized Discipline</a:t>
            </a:r>
          </a:p>
        </p:txBody>
      </p:sp>
      <p:sp>
        <p:nvSpPr>
          <p:cNvPr id="6" name="Google Shape;340;p48">
            <a:extLst>
              <a:ext uri="{FF2B5EF4-FFF2-40B4-BE49-F238E27FC236}">
                <a16:creationId xmlns:a16="http://schemas.microsoft.com/office/drawing/2014/main" id="{63491991-5B2B-1046-94C0-BD2353054AC5}"/>
              </a:ext>
            </a:extLst>
          </p:cNvPr>
          <p:cNvSpPr txBox="1"/>
          <p:nvPr/>
        </p:nvSpPr>
        <p:spPr>
          <a:xfrm>
            <a:off x="1053964" y="837241"/>
            <a:ext cx="8237148" cy="3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lang="en-US" sz="3000" b="1" cap="small" dirty="0">
              <a:latin typeface="Montserrat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0" y="4767263"/>
            <a:ext cx="424069" cy="273844"/>
          </a:xfrm>
        </p:spPr>
        <p:txBody>
          <a:bodyPr/>
          <a:lstStyle/>
          <a:p>
            <a:fld id="{C3874963-793F-D045-B9DE-BFF4034ACFD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3964" y="1539911"/>
            <a:ext cx="728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59465" y="1184191"/>
            <a:ext cx="4136459" cy="310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No discipline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Letter of warning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Letter of reprimand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Education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Fine not to exceed $15,000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Suspension for not less than 30 days, nor more than one year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endParaRPr lang="en-US" spc="-23" dirty="0">
              <a:latin typeface="Montserrat" panose="00000500000000000000" pitchFamily="2" charset="0"/>
              <a:ea typeface="Garamond" panose="02020404030301010803" pitchFamily="18" charset="-128"/>
            </a:endParaRPr>
          </a:p>
          <a:p>
            <a:pPr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</a:pPr>
            <a:endParaRPr lang="en-US" spc="-23" dirty="0">
              <a:latin typeface="Montserrat" panose="00000500000000000000" pitchFamily="2" charset="0"/>
              <a:ea typeface="Garamond" panose="02020404030301010803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66122" y="1288760"/>
            <a:ext cx="4572000" cy="34041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Cease or refrain from conduct in violation of Code or take steps to ensure Code compliance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Expulsion from membership </a:t>
            </a:r>
            <a:b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</a:b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for a period of 1 to 3 years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Suspension (30 days – 1 year) or termination (1 -  3 years) of MLS privileges </a:t>
            </a:r>
          </a:p>
          <a:p>
            <a:pPr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</a:pPr>
            <a:endParaRPr lang="en-US" i="1" spc="-23" dirty="0">
              <a:latin typeface="Montserrat" panose="00000500000000000000" pitchFamily="2" charset="0"/>
              <a:ea typeface="Garamond" panose="02020404030301010803" pitchFamily="18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4FE4E8-B154-4D06-7FF0-E7CCAF07D771}"/>
              </a:ext>
            </a:extLst>
          </p:cNvPr>
          <p:cNvSpPr txBox="1"/>
          <p:nvPr/>
        </p:nvSpPr>
        <p:spPr>
          <a:xfrm>
            <a:off x="818186" y="4292222"/>
            <a:ext cx="6268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4213"/>
            <a:r>
              <a:rPr lang="en-US" b="1" i="1" spc="-23" dirty="0">
                <a:latin typeface="Montserrat" panose="00000500000000000000" pitchFamily="2" charset="0"/>
                <a:ea typeface="Garamond" panose="02020404030301010803" pitchFamily="18" charset="-128"/>
              </a:rPr>
              <a:t>Note</a:t>
            </a:r>
            <a:r>
              <a:rPr lang="en-US" i="1" spc="-23" dirty="0">
                <a:latin typeface="Montserrat" panose="00000500000000000000" pitchFamily="2" charset="0"/>
                <a:ea typeface="Garamond" panose="02020404030301010803" pitchFamily="18" charset="-128"/>
              </a:rPr>
              <a:t>: Probation is not considered discipline. </a:t>
            </a:r>
          </a:p>
          <a:p>
            <a:pPr marL="684213"/>
            <a:r>
              <a:rPr lang="en-US" i="1" spc="-23" dirty="0">
                <a:latin typeface="Montserrat" panose="00000500000000000000" pitchFamily="2" charset="0"/>
                <a:ea typeface="Garamond" panose="02020404030301010803" pitchFamily="18" charset="-128"/>
              </a:rPr>
              <a:t>Nor is an administrative fee.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31811"/>
      </p:ext>
    </p:extLst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671362" y="440356"/>
            <a:ext cx="8540015" cy="5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3000" b="1" cap="small" dirty="0">
                <a:latin typeface="Montserrat Medium" pitchFamily="2" charset="77"/>
              </a:rPr>
              <a:t>Ethics:  Determining Discipline</a:t>
            </a:r>
          </a:p>
        </p:txBody>
      </p:sp>
      <p:sp>
        <p:nvSpPr>
          <p:cNvPr id="6" name="Google Shape;340;p48">
            <a:extLst>
              <a:ext uri="{FF2B5EF4-FFF2-40B4-BE49-F238E27FC236}">
                <a16:creationId xmlns:a16="http://schemas.microsoft.com/office/drawing/2014/main" id="{63491991-5B2B-1046-94C0-BD2353054AC5}"/>
              </a:ext>
            </a:extLst>
          </p:cNvPr>
          <p:cNvSpPr txBox="1"/>
          <p:nvPr/>
        </p:nvSpPr>
        <p:spPr>
          <a:xfrm>
            <a:off x="1053964" y="837241"/>
            <a:ext cx="8237148" cy="3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lang="en-US" sz="3000" b="1" cap="small" dirty="0">
              <a:latin typeface="Montserrat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0" y="4857749"/>
            <a:ext cx="424069" cy="183357"/>
          </a:xfrm>
        </p:spPr>
        <p:txBody>
          <a:bodyPr/>
          <a:lstStyle/>
          <a:p>
            <a:fld id="{C3874963-793F-D045-B9DE-BFF4034ACF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3964" y="1539911"/>
            <a:ext cx="728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60120" y="1274226"/>
            <a:ext cx="6569242" cy="2880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Specify type of education, when and where. 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Specify time frame for compliance.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Include length of suspicion / expulsion, when it begins and when it ends.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Provide for additional discipline if member does not comply with original discipline.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pc="-23" dirty="0">
                <a:latin typeface="Montserrat" panose="00000500000000000000" pitchFamily="2" charset="0"/>
                <a:ea typeface="Garamond" panose="02020404030301010803" pitchFamily="18" charset="-128"/>
              </a:rPr>
              <a:t>State conditions for reinstatement / readmission.</a:t>
            </a:r>
          </a:p>
        </p:txBody>
      </p:sp>
    </p:spTree>
    <p:extLst>
      <p:ext uri="{BB962C8B-B14F-4D97-AF65-F5344CB8AC3E}">
        <p14:creationId xmlns:p14="http://schemas.microsoft.com/office/powerpoint/2010/main" val="2042432277"/>
      </p:ext>
    </p:extLst>
  </p:cSld>
  <p:clrMapOvr>
    <a:masterClrMapping/>
  </p:clrMapOvr>
  <p:transition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4.0.8"/>
  <p:tag name="PPTVERSION" val="14"/>
  <p:tag name="TPOS" val="2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BB7"/>
      </a:accent1>
      <a:accent2>
        <a:srgbClr val="FF8785"/>
      </a:accent2>
      <a:accent3>
        <a:srgbClr val="A5A5A5"/>
      </a:accent3>
      <a:accent4>
        <a:srgbClr val="FFD94D"/>
      </a:accent4>
      <a:accent5>
        <a:srgbClr val="1B4484"/>
      </a:accent5>
      <a:accent6>
        <a:srgbClr val="61D19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1BE8953CB72F44B320A5DE91DAD881" ma:contentTypeVersion="16" ma:contentTypeDescription="Create a new document." ma:contentTypeScope="" ma:versionID="c13e30544f338e9983668502facd0070">
  <xsd:schema xmlns:xsd="http://www.w3.org/2001/XMLSchema" xmlns:xs="http://www.w3.org/2001/XMLSchema" xmlns:p="http://schemas.microsoft.com/office/2006/metadata/properties" xmlns:ns2="d26d6246-261a-443a-b96d-b665587eb95f" xmlns:ns3="fe002a63-726d-4a42-8446-25c6bda585ef" targetNamespace="http://schemas.microsoft.com/office/2006/metadata/properties" ma:root="true" ma:fieldsID="7f01213afa64cc4a393a570634f06e46" ns2:_="" ns3:_="">
    <xsd:import namespace="d26d6246-261a-443a-b96d-b665587eb95f"/>
    <xsd:import namespace="fe002a63-726d-4a42-8446-25c6bda585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d6246-261a-443a-b96d-b665587eb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e9128e0-8a12-459f-9797-0c0b4c4d57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02a63-726d-4a42-8446-25c6bda585e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38baa40-5348-4899-b357-62309e9ad555}" ma:internalName="TaxCatchAll" ma:showField="CatchAllData" ma:web="fe002a63-726d-4a42-8446-25c6bda585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002a63-726d-4a42-8446-25c6bda585ef" xsi:nil="true"/>
    <lcf76f155ced4ddcb4097134ff3c332f xmlns="d26d6246-261a-443a-b96d-b665587eb95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0B94935-BCA7-464F-9517-C022D5E4EF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6d6246-261a-443a-b96d-b665587eb95f"/>
    <ds:schemaRef ds:uri="fe002a63-726d-4a42-8446-25c6bda585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C3AD46-340B-420D-B11D-2B076AE106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B3D054-8BE0-4D3C-A3AA-135BE33E0980}">
  <ds:schemaRefs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fe002a63-726d-4a42-8446-25c6bda585ef"/>
    <ds:schemaRef ds:uri="d26d6246-261a-443a-b96d-b665587eb95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2011 Oregon</Template>
  <TotalTime>10152</TotalTime>
  <Words>731</Words>
  <Application>Microsoft Office PowerPoint</Application>
  <PresentationFormat>On-screen Show (16:9)</PresentationFormat>
  <Paragraphs>121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Montserrat</vt:lpstr>
      <vt:lpstr>Montserrat Medium</vt:lpstr>
      <vt:lpstr>Wingdings</vt:lpstr>
      <vt:lpstr>Wingdings 2</vt:lpstr>
      <vt:lpstr>Blank Presentation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Bernice Barajas</dc:creator>
  <cp:lastModifiedBy>Diane Mosley</cp:lastModifiedBy>
  <cp:revision>981</cp:revision>
  <cp:lastPrinted>2023-07-24T15:36:47Z</cp:lastPrinted>
  <dcterms:created xsi:type="dcterms:W3CDTF">2008-10-07T19:55:26Z</dcterms:created>
  <dcterms:modified xsi:type="dcterms:W3CDTF">2023-07-24T16:16:14Z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0x0101008D1BE8953CB72F44B320A5DE91DAD881</vt:lpwstr>
  </property>
  <property fmtid="{D5CDD505-2E9C-101B-9397-08002B2CF9AE}" pid="3" name="MediaServiceImageTags">
    <vt:lpwstr/>
  </property>
</Properties>
</file>