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71" r:id="rId4"/>
    <p:sldMasterId id="2147484469" r:id="rId5"/>
    <p:sldMasterId id="2147484493" r:id="rId6"/>
    <p:sldMasterId id="2147484544" r:id="rId7"/>
  </p:sldMasterIdLst>
  <p:notesMasterIdLst>
    <p:notesMasterId r:id="rId23"/>
  </p:notesMasterIdLst>
  <p:handoutMasterIdLst>
    <p:handoutMasterId r:id="rId24"/>
  </p:handoutMasterIdLst>
  <p:sldIdLst>
    <p:sldId id="904" r:id="rId8"/>
    <p:sldId id="702" r:id="rId9"/>
    <p:sldId id="703" r:id="rId10"/>
    <p:sldId id="704" r:id="rId11"/>
    <p:sldId id="705" r:id="rId12"/>
    <p:sldId id="706" r:id="rId13"/>
    <p:sldId id="708" r:id="rId14"/>
    <p:sldId id="709" r:id="rId15"/>
    <p:sldId id="710" r:id="rId16"/>
    <p:sldId id="906" r:id="rId17"/>
    <p:sldId id="815" r:id="rId18"/>
    <p:sldId id="820" r:id="rId19"/>
    <p:sldId id="821" r:id="rId20"/>
    <p:sldId id="822" r:id="rId21"/>
    <p:sldId id="261" r:id="rId22"/>
  </p:sldIdLst>
  <p:sldSz cx="9144000" cy="5143500" type="screen16x9"/>
  <p:notesSz cx="7023100" cy="9309100"/>
  <p:custDataLst>
    <p:tags r:id="rId25"/>
  </p:custDataLst>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82"/>
    <a:srgbClr val="BED7EA"/>
    <a:srgbClr val="3167DF"/>
    <a:srgbClr val="61D19E"/>
    <a:srgbClr val="1A45A6"/>
    <a:srgbClr val="0E28AA"/>
    <a:srgbClr val="592278"/>
    <a:srgbClr val="008000"/>
    <a:srgbClr val="CC6600"/>
    <a:srgbClr val="442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9AC692-B2C5-4E70-B36E-25FA4A166997}" v="4" dt="2023-10-23T17:00:16.2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4608" autoAdjust="0"/>
  </p:normalViewPr>
  <p:slideViewPr>
    <p:cSldViewPr>
      <p:cViewPr varScale="1">
        <p:scale>
          <a:sx n="76" d="100"/>
          <a:sy n="76" d="100"/>
        </p:scale>
        <p:origin x="1302" y="-37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notesViewPr>
    <p:cSldViewPr>
      <p:cViewPr varScale="1">
        <p:scale>
          <a:sx n="119" d="100"/>
          <a:sy n="119" d="100"/>
        </p:scale>
        <p:origin x="3792" y="200"/>
      </p:cViewPr>
      <p:guideLst>
        <p:guide orient="horz" pos="2933"/>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ane Mosley" userId="d09d53e7-410c-40fe-b4ac-9b7099ffb7d1" providerId="ADAL" clId="{1B9AC692-B2C5-4E70-B36E-25FA4A166997}"/>
    <pc:docChg chg="custSel addSld delSld modSld">
      <pc:chgData name="Diane Mosley" userId="d09d53e7-410c-40fe-b4ac-9b7099ffb7d1" providerId="ADAL" clId="{1B9AC692-B2C5-4E70-B36E-25FA4A166997}" dt="2023-10-24T20:24:29.554" v="24" actId="1076"/>
      <pc:docMkLst>
        <pc:docMk/>
      </pc:docMkLst>
      <pc:sldChg chg="add del">
        <pc:chgData name="Diane Mosley" userId="d09d53e7-410c-40fe-b4ac-9b7099ffb7d1" providerId="ADAL" clId="{1B9AC692-B2C5-4E70-B36E-25FA4A166997}" dt="2023-10-23T16:59:14.975" v="1" actId="47"/>
        <pc:sldMkLst>
          <pc:docMk/>
          <pc:sldMk cId="3046834509" sldId="319"/>
        </pc:sldMkLst>
      </pc:sldChg>
      <pc:sldChg chg="add">
        <pc:chgData name="Diane Mosley" userId="d09d53e7-410c-40fe-b4ac-9b7099ffb7d1" providerId="ADAL" clId="{1B9AC692-B2C5-4E70-B36E-25FA4A166997}" dt="2023-10-23T16:59:03.861" v="0"/>
        <pc:sldMkLst>
          <pc:docMk/>
          <pc:sldMk cId="2476764504" sldId="815"/>
        </pc:sldMkLst>
      </pc:sldChg>
      <pc:sldChg chg="modSp add mod">
        <pc:chgData name="Diane Mosley" userId="d09d53e7-410c-40fe-b4ac-9b7099ffb7d1" providerId="ADAL" clId="{1B9AC692-B2C5-4E70-B36E-25FA4A166997}" dt="2023-10-24T20:22:18.117" v="22" actId="1076"/>
        <pc:sldMkLst>
          <pc:docMk/>
          <pc:sldMk cId="1669712158" sldId="820"/>
        </pc:sldMkLst>
        <pc:spChg chg="mod">
          <ac:chgData name="Diane Mosley" userId="d09d53e7-410c-40fe-b4ac-9b7099ffb7d1" providerId="ADAL" clId="{1B9AC692-B2C5-4E70-B36E-25FA4A166997}" dt="2023-10-24T20:22:18.117" v="22" actId="1076"/>
          <ac:spMkLst>
            <pc:docMk/>
            <pc:sldMk cId="1669712158" sldId="820"/>
            <ac:spMk id="2" creationId="{00000000-0000-0000-0000-000000000000}"/>
          </ac:spMkLst>
        </pc:spChg>
      </pc:sldChg>
      <pc:sldChg chg="add">
        <pc:chgData name="Diane Mosley" userId="d09d53e7-410c-40fe-b4ac-9b7099ffb7d1" providerId="ADAL" clId="{1B9AC692-B2C5-4E70-B36E-25FA4A166997}" dt="2023-10-23T16:59:03.861" v="0"/>
        <pc:sldMkLst>
          <pc:docMk/>
          <pc:sldMk cId="1527785161" sldId="821"/>
        </pc:sldMkLst>
      </pc:sldChg>
      <pc:sldChg chg="modSp add mod">
        <pc:chgData name="Diane Mosley" userId="d09d53e7-410c-40fe-b4ac-9b7099ffb7d1" providerId="ADAL" clId="{1B9AC692-B2C5-4E70-B36E-25FA4A166997}" dt="2023-10-24T20:24:29.554" v="24" actId="1076"/>
        <pc:sldMkLst>
          <pc:docMk/>
          <pc:sldMk cId="1856862325" sldId="822"/>
        </pc:sldMkLst>
        <pc:spChg chg="mod">
          <ac:chgData name="Diane Mosley" userId="d09d53e7-410c-40fe-b4ac-9b7099ffb7d1" providerId="ADAL" clId="{1B9AC692-B2C5-4E70-B36E-25FA4A166997}" dt="2023-10-24T20:24:29.554" v="24" actId="1076"/>
          <ac:spMkLst>
            <pc:docMk/>
            <pc:sldMk cId="1856862325" sldId="822"/>
            <ac:spMk id="2" creationId="{00000000-0000-0000-0000-000000000000}"/>
          </ac:spMkLst>
        </pc:spChg>
      </pc:sldChg>
      <pc:sldChg chg="add del">
        <pc:chgData name="Diane Mosley" userId="d09d53e7-410c-40fe-b4ac-9b7099ffb7d1" providerId="ADAL" clId="{1B9AC692-B2C5-4E70-B36E-25FA4A166997}" dt="2023-10-23T17:00:21.903" v="6" actId="47"/>
        <pc:sldMkLst>
          <pc:docMk/>
          <pc:sldMk cId="2383121024" sldId="905"/>
        </pc:sldMkLst>
      </pc:sldChg>
      <pc:sldChg chg="add del">
        <pc:chgData name="Diane Mosley" userId="d09d53e7-410c-40fe-b4ac-9b7099ffb7d1" providerId="ADAL" clId="{1B9AC692-B2C5-4E70-B36E-25FA4A166997}" dt="2023-10-23T16:59:39.885" v="3" actId="47"/>
        <pc:sldMkLst>
          <pc:docMk/>
          <pc:sldMk cId="3141357974" sldId="905"/>
        </pc:sldMkLst>
      </pc:sldChg>
      <pc:sldChg chg="modSp add mod">
        <pc:chgData name="Diane Mosley" userId="d09d53e7-410c-40fe-b4ac-9b7099ffb7d1" providerId="ADAL" clId="{1B9AC692-B2C5-4E70-B36E-25FA4A166997}" dt="2023-10-23T17:00:34.025" v="21" actId="20577"/>
        <pc:sldMkLst>
          <pc:docMk/>
          <pc:sldMk cId="592669624" sldId="906"/>
        </pc:sldMkLst>
        <pc:spChg chg="mod">
          <ac:chgData name="Diane Mosley" userId="d09d53e7-410c-40fe-b4ac-9b7099ffb7d1" providerId="ADAL" clId="{1B9AC692-B2C5-4E70-B36E-25FA4A166997}" dt="2023-10-23T17:00:34.025" v="21" actId="20577"/>
          <ac:spMkLst>
            <pc:docMk/>
            <pc:sldMk cId="592669624" sldId="906"/>
            <ac:spMk id="8" creationId="{683B4B9E-24D5-AE4C-921A-E3B465B725AA}"/>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71063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07988" y="698500"/>
            <a:ext cx="6207125" cy="3492500"/>
          </a:xfrm>
          <a:prstGeom prst="rect">
            <a:avLst/>
          </a:prstGeom>
          <a:noFill/>
          <a:ln w="12700">
            <a:solidFill>
              <a:prstClr val="black"/>
            </a:solidFill>
          </a:ln>
        </p:spPr>
        <p:txBody>
          <a:bodyPr vert="horz" lIns="91497" tIns="45750" rIns="91497" bIns="45750" rtlCol="0" anchor="ctr"/>
          <a:lstStyle/>
          <a:p>
            <a:pPr lvl="0"/>
            <a:endParaRPr lang="en-US" noProof="0" dirty="0"/>
          </a:p>
        </p:txBody>
      </p:sp>
      <p:sp>
        <p:nvSpPr>
          <p:cNvPr id="5" name="Notes Placeholder 4"/>
          <p:cNvSpPr>
            <a:spLocks noGrp="1"/>
          </p:cNvSpPr>
          <p:nvPr>
            <p:ph type="body" sz="quarter" idx="3"/>
          </p:nvPr>
        </p:nvSpPr>
        <p:spPr>
          <a:xfrm>
            <a:off x="701678" y="4421196"/>
            <a:ext cx="5619750" cy="4189412"/>
          </a:xfrm>
          <a:prstGeom prst="rect">
            <a:avLst/>
          </a:prstGeom>
        </p:spPr>
        <p:txBody>
          <a:bodyPr vert="horz" lIns="91497" tIns="45750" rIns="91497" bIns="4575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570295389"/>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Master" Target="../slideMasters/slideMaster4.xml"/><Relationship Id="rId5" Type="http://schemas.openxmlformats.org/officeDocument/2006/relationships/image" Target="../media/image32.emf"/><Relationship Id="rId4" Type="http://schemas.openxmlformats.org/officeDocument/2006/relationships/image" Target="../media/image3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32.emf"/><Relationship Id="rId4" Type="http://schemas.openxmlformats.org/officeDocument/2006/relationships/image" Target="../media/image3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32.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27.emf"/></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Master" Target="../slideMasters/slideMaster4.xml"/><Relationship Id="rId4" Type="http://schemas.openxmlformats.org/officeDocument/2006/relationships/image" Target="../media/image27.em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27.emf"/><Relationship Id="rId4" Type="http://schemas.openxmlformats.org/officeDocument/2006/relationships/image" Target="../media/image40.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rgbClr val="00428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367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4940E-042B-A948-9EBF-020A8F1FB16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E0A68C-23B9-CE44-A504-501B5604117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70B44A7-3F11-5B42-948C-B22E714B45E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4F627-204A-424F-8E97-0E090323F7D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055AA89-5A7D-6D43-BE92-271005D2382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D0455-0D60-F94D-B3D8-218DBA95205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C91B1F47-CD8B-9443-86B2-EE78BDE197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79A07F-91D7-954B-8027-A313BAEEABC4}"/>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2230139412"/>
      </p:ext>
    </p:extLst>
  </p:cSld>
  <p:clrMapOvr>
    <a:masterClrMapping/>
  </p:clrMapOvr>
  <p:transition>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39ADC-71E6-274C-817C-DC3B77BFDC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3F67D4-3F03-6641-BCB0-997CFBA7FE4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40C8207-1584-754B-A932-D72519B674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A87A8C-68A4-0D45-8F82-CEC6A02C5EC7}"/>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2460265682"/>
      </p:ext>
    </p:extLst>
  </p:cSld>
  <p:clrMapOvr>
    <a:masterClrMapping/>
  </p:clrMapOvr>
  <p:transition>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12456C-4812-2E4C-B7A9-A27A1127EFE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29E7DCF-AE6B-8F4C-9A9E-535C1B43A1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2D4F7B-1F2A-C341-9F98-4A710EDBF5ED}"/>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748329087"/>
      </p:ext>
    </p:extLst>
  </p:cSld>
  <p:clrMapOvr>
    <a:masterClrMapping/>
  </p:clrMapOvr>
  <p:transition>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A1AD1-3DBE-2E44-8B38-7D0DF4A6278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32AC54D-0689-B648-899E-6AB02971720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324D53-05DA-934A-8367-B957821E32B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E2EF403-666C-9E4C-8C3F-640A3742CE9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B3ABA15-EE4C-684C-93C8-A80184D065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F6F49-BB43-194B-B62B-522B81284C1F}"/>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2968247143"/>
      </p:ext>
    </p:extLst>
  </p:cSld>
  <p:clrMapOvr>
    <a:masterClrMapping/>
  </p:clrMapOvr>
  <p:transition>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32AA8-7971-9C47-BC4C-6981DCC5F29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AD2EBE3-9F5E-E147-AC2D-407F637A266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2968D42-BA6D-4B46-9FBB-AC684C9D82A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DE6E501-79AB-074E-84A3-07E843FD2F5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B72601F-A921-1C48-B42F-BAD9D6666E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3CBE83-88A5-F94E-AFEC-1FF963F1167E}"/>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2900138992"/>
      </p:ext>
    </p:extLst>
  </p:cSld>
  <p:clrMapOvr>
    <a:masterClrMapping/>
  </p:clrMapOvr>
  <p:transition>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6FDAC-282A-C149-8E0E-A8EBEC9DF4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EF62B-1AAF-E54D-948B-6BF89CA9B9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B4443-90D9-F846-A715-6CB4BC3C28F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79BC10E-ED17-2F49-A0C7-2FD3852E61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342951-B82C-7842-8A79-8822D7C44963}"/>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684596455"/>
      </p:ext>
    </p:extLst>
  </p:cSld>
  <p:clrMapOvr>
    <a:masterClrMapping/>
  </p:clrMapOvr>
  <p:transition>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5A70C6-62DA-104A-9FD4-4CCC51118DB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15E94D-F7D6-094A-8535-3F77890E3C9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38063-BF14-DE40-905E-4787D4C27FD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93A1727-B547-E74E-AF8E-BE26867F57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EAFAE-3746-AD45-8868-5CAA88EF79B3}"/>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3665322197"/>
      </p:ext>
    </p:extLst>
  </p:cSld>
  <p:clrMapOvr>
    <a:masterClrMapping/>
  </p:clrMapOvr>
  <p:transition>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810E0EA7-D572-D34E-BC9F-5473021F3CA6}"/>
              </a:ext>
            </a:extLst>
          </p:cNvPr>
          <p:cNvPicPr>
            <a:picLocks noChangeAspect="1"/>
          </p:cNvPicPr>
          <p:nvPr userDrawn="1"/>
        </p:nvPicPr>
        <p:blipFill>
          <a:blip r:embed="rId2"/>
          <a:stretch>
            <a:fillRect/>
          </a:stretch>
        </p:blipFill>
        <p:spPr>
          <a:xfrm flipH="1">
            <a:off x="0" y="0"/>
            <a:ext cx="9144000" cy="5143500"/>
          </a:xfrm>
          <a:prstGeom prst="rect">
            <a:avLst/>
          </a:prstGeom>
        </p:spPr>
      </p:pic>
      <p:sp>
        <p:nvSpPr>
          <p:cNvPr id="4" name="Right Triangle 3">
            <a:extLst>
              <a:ext uri="{FF2B5EF4-FFF2-40B4-BE49-F238E27FC236}">
                <a16:creationId xmlns:a16="http://schemas.microsoft.com/office/drawing/2014/main" id="{607225B3-FD7D-BD40-8D05-518A4AB3B115}"/>
              </a:ext>
            </a:extLst>
          </p:cNvPr>
          <p:cNvSpPr/>
          <p:nvPr userDrawn="1"/>
        </p:nvSpPr>
        <p:spPr>
          <a:xfrm>
            <a:off x="-7883" y="1198179"/>
            <a:ext cx="3945321" cy="3945321"/>
          </a:xfrm>
          <a:prstGeom prst="r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0BE856D4-8FAC-3549-887E-B5B60184327C}"/>
              </a:ext>
            </a:extLst>
          </p:cNvPr>
          <p:cNvPicPr>
            <a:picLocks noChangeAspect="1"/>
          </p:cNvPicPr>
          <p:nvPr userDrawn="1"/>
        </p:nvPicPr>
        <p:blipFill>
          <a:blip r:embed="rId3"/>
          <a:stretch>
            <a:fillRect/>
          </a:stretch>
        </p:blipFill>
        <p:spPr>
          <a:xfrm>
            <a:off x="6897414" y="4294199"/>
            <a:ext cx="2041634" cy="669626"/>
          </a:xfrm>
          <a:prstGeom prst="rect">
            <a:avLst/>
          </a:prstGeom>
        </p:spPr>
      </p:pic>
    </p:spTree>
    <p:extLst>
      <p:ext uri="{BB962C8B-B14F-4D97-AF65-F5344CB8AC3E}">
        <p14:creationId xmlns:p14="http://schemas.microsoft.com/office/powerpoint/2010/main" val="213244147"/>
      </p:ext>
    </p:extLst>
  </p:cSld>
  <p:clrMapOvr>
    <a:masterClrMapping/>
  </p:clrMapOvr>
  <p:transition>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descr="A picture containing mirror&#10;&#10;Description automatically generated">
            <a:extLst>
              <a:ext uri="{FF2B5EF4-FFF2-40B4-BE49-F238E27FC236}">
                <a16:creationId xmlns:a16="http://schemas.microsoft.com/office/drawing/2014/main" id="{641ABE5C-6EFE-CF4F-93F3-D794A6E2781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Slide Number Placeholder 5">
            <a:extLst>
              <a:ext uri="{FF2B5EF4-FFF2-40B4-BE49-F238E27FC236}">
                <a16:creationId xmlns:a16="http://schemas.microsoft.com/office/drawing/2014/main" id="{9E3718B8-8603-4147-9B03-000C4B212AB3}"/>
              </a:ext>
            </a:extLst>
          </p:cNvPr>
          <p:cNvSpPr>
            <a:spLocks noGrp="1"/>
          </p:cNvSpPr>
          <p:nvPr>
            <p:ph type="sldNum" sz="quarter" idx="4"/>
          </p:nvPr>
        </p:nvSpPr>
        <p:spPr>
          <a:xfrm>
            <a:off x="109331" y="4767263"/>
            <a:ext cx="291462" cy="273844"/>
          </a:xfrm>
          <a:prstGeom prst="rect">
            <a:avLst/>
          </a:prstGeom>
        </p:spPr>
        <p:txBody>
          <a:bodyPr vert="horz" lIns="91440" tIns="45720" rIns="91440" bIns="45720" rtlCol="0" anchor="ctr"/>
          <a:lstStyle>
            <a:lvl1pPr algn="l">
              <a:defRPr sz="750">
                <a:solidFill>
                  <a:srgbClr val="0D2237"/>
                </a:solidFill>
                <a:latin typeface="Montserrat" panose="02000505000000020004" pitchFamily="2" charset="77"/>
              </a:defRPr>
            </a:lvl1pPr>
          </a:lstStyle>
          <a:p>
            <a:r>
              <a:rPr lang="en-US" dirty="0"/>
              <a:t>1</a:t>
            </a:r>
          </a:p>
        </p:txBody>
      </p:sp>
      <p:pic>
        <p:nvPicPr>
          <p:cNvPr id="7" name="Picture 6">
            <a:extLst>
              <a:ext uri="{FF2B5EF4-FFF2-40B4-BE49-F238E27FC236}">
                <a16:creationId xmlns:a16="http://schemas.microsoft.com/office/drawing/2014/main" id="{4DCC5D2E-4063-7B4D-8CE5-8EB2F549ACCA}"/>
              </a:ext>
            </a:extLst>
          </p:cNvPr>
          <p:cNvPicPr>
            <a:picLocks noChangeAspect="1"/>
          </p:cNvPicPr>
          <p:nvPr userDrawn="1"/>
        </p:nvPicPr>
        <p:blipFill rotWithShape="1">
          <a:blip r:embed="rId3"/>
          <a:srcRect l="18569" t="36865" r="18757" b="37902"/>
          <a:stretch/>
        </p:blipFill>
        <p:spPr>
          <a:xfrm>
            <a:off x="7928516" y="4691874"/>
            <a:ext cx="1129061" cy="351264"/>
          </a:xfrm>
          <a:prstGeom prst="rect">
            <a:avLst/>
          </a:prstGeom>
        </p:spPr>
      </p:pic>
    </p:spTree>
    <p:extLst>
      <p:ext uri="{BB962C8B-B14F-4D97-AF65-F5344CB8AC3E}">
        <p14:creationId xmlns:p14="http://schemas.microsoft.com/office/powerpoint/2010/main" val="3387171971"/>
      </p:ext>
    </p:extLst>
  </p:cSld>
  <p:clrMapOvr>
    <a:masterClrMapping/>
  </p:clrMapOvr>
  <p:transition>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descr="A picture containing baseball&#10;&#10;Description automatically generated">
            <a:extLst>
              <a:ext uri="{FF2B5EF4-FFF2-40B4-BE49-F238E27FC236}">
                <a16:creationId xmlns:a16="http://schemas.microsoft.com/office/drawing/2014/main" id="{42C7C5CB-123A-1044-A1A2-A7473F9EA42B}"/>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1" name="Picture 10">
            <a:extLst>
              <a:ext uri="{FF2B5EF4-FFF2-40B4-BE49-F238E27FC236}">
                <a16:creationId xmlns:a16="http://schemas.microsoft.com/office/drawing/2014/main" id="{5E41D1BB-6589-EC4C-8011-76EE3346B9A9}"/>
              </a:ext>
            </a:extLst>
          </p:cNvPr>
          <p:cNvPicPr>
            <a:picLocks noChangeAspect="1"/>
          </p:cNvPicPr>
          <p:nvPr userDrawn="1"/>
        </p:nvPicPr>
        <p:blipFill rotWithShape="1">
          <a:blip r:embed="rId3"/>
          <a:srcRect l="18569" t="36865" r="18757" b="37902"/>
          <a:stretch/>
        </p:blipFill>
        <p:spPr>
          <a:xfrm>
            <a:off x="7928516" y="4691874"/>
            <a:ext cx="1129061" cy="351264"/>
          </a:xfrm>
          <a:prstGeom prst="rect">
            <a:avLst/>
          </a:prstGeom>
        </p:spPr>
      </p:pic>
      <p:sp>
        <p:nvSpPr>
          <p:cNvPr id="5" name="Slide Number Placeholder 5">
            <a:extLst>
              <a:ext uri="{FF2B5EF4-FFF2-40B4-BE49-F238E27FC236}">
                <a16:creationId xmlns:a16="http://schemas.microsoft.com/office/drawing/2014/main" id="{C5F9C1B3-1747-004C-82C6-61A137E37844}"/>
              </a:ext>
            </a:extLst>
          </p:cNvPr>
          <p:cNvSpPr>
            <a:spLocks noGrp="1"/>
          </p:cNvSpPr>
          <p:nvPr>
            <p:ph type="sldNum" sz="quarter" idx="4"/>
          </p:nvPr>
        </p:nvSpPr>
        <p:spPr>
          <a:xfrm>
            <a:off x="109331" y="4767263"/>
            <a:ext cx="291462" cy="273844"/>
          </a:xfrm>
          <a:prstGeom prst="rect">
            <a:avLst/>
          </a:prstGeom>
        </p:spPr>
        <p:txBody>
          <a:bodyPr vert="horz" lIns="91440" tIns="45720" rIns="91440" bIns="45720" rtlCol="0" anchor="ctr"/>
          <a:lstStyle>
            <a:lvl1pPr algn="l">
              <a:defRPr sz="750">
                <a:solidFill>
                  <a:schemeClr val="bg1"/>
                </a:solidFill>
                <a:latin typeface="Montserrat" panose="02000505000000020004" pitchFamily="2" charset="77"/>
              </a:defRPr>
            </a:lvl1pPr>
          </a:lstStyle>
          <a:p>
            <a:fld id="{C3874963-793F-D045-B9DE-BFF4034ACFD8}" type="slidenum">
              <a:rPr lang="en-US" smtClean="0"/>
              <a:pPr/>
              <a:t>‹#›</a:t>
            </a:fld>
            <a:endParaRPr lang="en-US" dirty="0"/>
          </a:p>
        </p:txBody>
      </p:sp>
    </p:spTree>
    <p:extLst>
      <p:ext uri="{BB962C8B-B14F-4D97-AF65-F5344CB8AC3E}">
        <p14:creationId xmlns:p14="http://schemas.microsoft.com/office/powerpoint/2010/main" val="4036912012"/>
      </p:ext>
    </p:extLst>
  </p:cSld>
  <p:clrMapOvr>
    <a:masterClrMapping/>
  </p:clrMapOvr>
  <p:transition>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85901"/>
            <a:ext cx="7772400" cy="1102519"/>
          </a:xfrm>
        </p:spPr>
        <p:txBody>
          <a:bodyPr/>
          <a:lstStyle>
            <a:lvl1pPr>
              <a:defRPr sz="4000" b="1">
                <a:latin typeface="Montserrat" pitchFamily="2" charset="77"/>
                <a:cs typeface="Montserrat" pitchFamily="2" charset="77"/>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2100" baseline="0">
                <a:solidFill>
                  <a:srgbClr val="004282"/>
                </a:solidFill>
                <a:latin typeface="Montserrat" pitchFamily="2" charset="77"/>
                <a:cs typeface="Montserrat" pitchFamily="2" charset="77"/>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2191505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BFBFFD8-1235-284B-9B41-EF4186B2E087}"/>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EDC792F6-75E5-064F-B333-AB6E4C55B9CF}"/>
              </a:ext>
            </a:extLst>
          </p:cNvPr>
          <p:cNvPicPr>
            <a:picLocks noChangeAspect="1"/>
          </p:cNvPicPr>
          <p:nvPr userDrawn="1"/>
        </p:nvPicPr>
        <p:blipFill rotWithShape="1">
          <a:blip r:embed="rId3"/>
          <a:srcRect l="18569" t="36865" r="18757" b="37902"/>
          <a:stretch/>
        </p:blipFill>
        <p:spPr>
          <a:xfrm>
            <a:off x="7928516" y="4691874"/>
            <a:ext cx="1129061" cy="351264"/>
          </a:xfrm>
          <a:prstGeom prst="rect">
            <a:avLst/>
          </a:prstGeom>
        </p:spPr>
      </p:pic>
      <p:sp>
        <p:nvSpPr>
          <p:cNvPr id="5" name="Slide Number Placeholder 5">
            <a:extLst>
              <a:ext uri="{FF2B5EF4-FFF2-40B4-BE49-F238E27FC236}">
                <a16:creationId xmlns:a16="http://schemas.microsoft.com/office/drawing/2014/main" id="{A490E2FF-6D21-804D-8B29-9F3EAC225559}"/>
              </a:ext>
            </a:extLst>
          </p:cNvPr>
          <p:cNvSpPr>
            <a:spLocks noGrp="1"/>
          </p:cNvSpPr>
          <p:nvPr>
            <p:ph type="sldNum" sz="quarter" idx="4"/>
          </p:nvPr>
        </p:nvSpPr>
        <p:spPr>
          <a:xfrm>
            <a:off x="109331" y="4767263"/>
            <a:ext cx="291462" cy="273844"/>
          </a:xfrm>
          <a:prstGeom prst="rect">
            <a:avLst/>
          </a:prstGeom>
        </p:spPr>
        <p:txBody>
          <a:bodyPr vert="horz" lIns="91440" tIns="45720" rIns="91440" bIns="45720" rtlCol="0" anchor="ctr"/>
          <a:lstStyle>
            <a:lvl1pPr algn="l">
              <a:defRPr sz="750">
                <a:solidFill>
                  <a:schemeClr val="bg1"/>
                </a:solidFill>
                <a:latin typeface="Montserrat" panose="02000505000000020004" pitchFamily="2" charset="77"/>
              </a:defRPr>
            </a:lvl1pPr>
          </a:lstStyle>
          <a:p>
            <a:fld id="{C3874963-793F-D045-B9DE-BFF4034ACFD8}" type="slidenum">
              <a:rPr lang="en-US" smtClean="0"/>
              <a:pPr/>
              <a:t>‹#›</a:t>
            </a:fld>
            <a:endParaRPr lang="en-US" dirty="0"/>
          </a:p>
        </p:txBody>
      </p:sp>
      <p:sp>
        <p:nvSpPr>
          <p:cNvPr id="7" name="Right Triangle 6">
            <a:extLst>
              <a:ext uri="{FF2B5EF4-FFF2-40B4-BE49-F238E27FC236}">
                <a16:creationId xmlns:a16="http://schemas.microsoft.com/office/drawing/2014/main" id="{4004D488-F1DF-3543-A8CD-138B1D9AF495}"/>
              </a:ext>
            </a:extLst>
          </p:cNvPr>
          <p:cNvSpPr/>
          <p:nvPr userDrawn="1"/>
        </p:nvSpPr>
        <p:spPr>
          <a:xfrm rot="10800000">
            <a:off x="6730336" y="0"/>
            <a:ext cx="2420007" cy="2420007"/>
          </a:xfrm>
          <a:prstGeom prst="r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7901010"/>
      </p:ext>
    </p:extLst>
  </p:cSld>
  <p:clrMapOvr>
    <a:masterClrMapping/>
  </p:clrMapOvr>
  <p:transition>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32D3DF82-7AF6-E04F-84E5-722F1EB5B995}"/>
              </a:ext>
            </a:extLst>
          </p:cNvPr>
          <p:cNvSpPr>
            <a:spLocks noGrp="1"/>
          </p:cNvSpPr>
          <p:nvPr>
            <p:ph type="pic" idx="1"/>
          </p:nvPr>
        </p:nvSpPr>
        <p:spPr>
          <a:xfrm>
            <a:off x="0" y="0"/>
            <a:ext cx="9144000" cy="5143500"/>
          </a:xfrm>
          <a:solidFill>
            <a:schemeClr val="bg1"/>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3" name="Picture 2" descr="A close up of a logo&#10;&#10;Description automatically generated">
            <a:extLst>
              <a:ext uri="{FF2B5EF4-FFF2-40B4-BE49-F238E27FC236}">
                <a16:creationId xmlns:a16="http://schemas.microsoft.com/office/drawing/2014/main" id="{04540E36-B5F1-B84F-929C-D074FC4D1A65}"/>
              </a:ext>
            </a:extLst>
          </p:cNvPr>
          <p:cNvPicPr>
            <a:picLocks noChangeAspect="1"/>
          </p:cNvPicPr>
          <p:nvPr userDrawn="1"/>
        </p:nvPicPr>
        <p:blipFill>
          <a:blip r:embed="rId2"/>
          <a:stretch>
            <a:fillRect/>
          </a:stretch>
        </p:blipFill>
        <p:spPr>
          <a:xfrm>
            <a:off x="-1738" y="8363"/>
            <a:ext cx="9144000" cy="5143500"/>
          </a:xfrm>
          <a:prstGeom prst="rect">
            <a:avLst/>
          </a:prstGeom>
        </p:spPr>
      </p:pic>
      <p:pic>
        <p:nvPicPr>
          <p:cNvPr id="7" name="Picture 6">
            <a:extLst>
              <a:ext uri="{FF2B5EF4-FFF2-40B4-BE49-F238E27FC236}">
                <a16:creationId xmlns:a16="http://schemas.microsoft.com/office/drawing/2014/main" id="{2D1316B1-1F2B-144A-9360-EFE7F333614D}"/>
              </a:ext>
            </a:extLst>
          </p:cNvPr>
          <p:cNvPicPr>
            <a:picLocks noChangeAspect="1"/>
          </p:cNvPicPr>
          <p:nvPr userDrawn="1"/>
        </p:nvPicPr>
        <p:blipFill rotWithShape="1">
          <a:blip r:embed="rId3"/>
          <a:srcRect l="18569" t="36865" r="18757" b="37902"/>
          <a:stretch/>
        </p:blipFill>
        <p:spPr>
          <a:xfrm>
            <a:off x="7928516" y="4691874"/>
            <a:ext cx="1129061" cy="351264"/>
          </a:xfrm>
          <a:prstGeom prst="rect">
            <a:avLst/>
          </a:prstGeom>
        </p:spPr>
      </p:pic>
      <p:sp>
        <p:nvSpPr>
          <p:cNvPr id="5" name="Slide Number Placeholder 5">
            <a:extLst>
              <a:ext uri="{FF2B5EF4-FFF2-40B4-BE49-F238E27FC236}">
                <a16:creationId xmlns:a16="http://schemas.microsoft.com/office/drawing/2014/main" id="{30CE579C-F280-324B-93F5-CB8CC3AB8860}"/>
              </a:ext>
            </a:extLst>
          </p:cNvPr>
          <p:cNvSpPr>
            <a:spLocks noGrp="1"/>
          </p:cNvSpPr>
          <p:nvPr>
            <p:ph type="sldNum" sz="quarter" idx="4"/>
          </p:nvPr>
        </p:nvSpPr>
        <p:spPr>
          <a:xfrm>
            <a:off x="109331" y="4767263"/>
            <a:ext cx="291462" cy="273844"/>
          </a:xfrm>
          <a:prstGeom prst="rect">
            <a:avLst/>
          </a:prstGeom>
        </p:spPr>
        <p:txBody>
          <a:bodyPr vert="horz" lIns="91440" tIns="45720" rIns="91440" bIns="45720" rtlCol="0" anchor="ctr"/>
          <a:lstStyle>
            <a:lvl1pPr algn="l">
              <a:defRPr sz="750">
                <a:solidFill>
                  <a:schemeClr val="tx1"/>
                </a:solidFill>
                <a:latin typeface="Montserrat" panose="02000505000000020004" pitchFamily="2" charset="77"/>
              </a:defRPr>
            </a:lvl1pPr>
          </a:lstStyle>
          <a:p>
            <a:fld id="{C3874963-793F-D045-B9DE-BFF4034ACFD8}" type="slidenum">
              <a:rPr lang="en-US" smtClean="0"/>
              <a:pPr/>
              <a:t>‹#›</a:t>
            </a:fld>
            <a:endParaRPr lang="en-US" dirty="0"/>
          </a:p>
        </p:txBody>
      </p:sp>
    </p:spTree>
    <p:extLst>
      <p:ext uri="{BB962C8B-B14F-4D97-AF65-F5344CB8AC3E}">
        <p14:creationId xmlns:p14="http://schemas.microsoft.com/office/powerpoint/2010/main" val="51636942"/>
      </p:ext>
    </p:extLst>
  </p:cSld>
  <p:clrMapOvr>
    <a:masterClrMapping/>
  </p:clrMapOvr>
  <p:transition>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Picture 3" descr="A picture containing man, white, flying, blue&#10;&#10;Description automatically generated">
            <a:extLst>
              <a:ext uri="{FF2B5EF4-FFF2-40B4-BE49-F238E27FC236}">
                <a16:creationId xmlns:a16="http://schemas.microsoft.com/office/drawing/2014/main" id="{10BF759A-4223-AE4E-B317-C0709729106A}"/>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6" name="Picture 5">
            <a:extLst>
              <a:ext uri="{FF2B5EF4-FFF2-40B4-BE49-F238E27FC236}">
                <a16:creationId xmlns:a16="http://schemas.microsoft.com/office/drawing/2014/main" id="{9CF607AB-4DE9-A24E-B038-6794B76DE4E1}"/>
              </a:ext>
            </a:extLst>
          </p:cNvPr>
          <p:cNvPicPr>
            <a:picLocks noChangeAspect="1"/>
          </p:cNvPicPr>
          <p:nvPr userDrawn="1"/>
        </p:nvPicPr>
        <p:blipFill rotWithShape="1">
          <a:blip r:embed="rId3"/>
          <a:srcRect l="18569" t="36865" r="18757" b="37902"/>
          <a:stretch/>
        </p:blipFill>
        <p:spPr>
          <a:xfrm>
            <a:off x="7928516" y="4691874"/>
            <a:ext cx="1129061" cy="351264"/>
          </a:xfrm>
          <a:prstGeom prst="rect">
            <a:avLst/>
          </a:prstGeom>
        </p:spPr>
      </p:pic>
      <p:sp>
        <p:nvSpPr>
          <p:cNvPr id="8" name="Slide Number Placeholder 5">
            <a:extLst>
              <a:ext uri="{FF2B5EF4-FFF2-40B4-BE49-F238E27FC236}">
                <a16:creationId xmlns:a16="http://schemas.microsoft.com/office/drawing/2014/main" id="{04B90B46-5223-C342-A1F9-E8E4B8950E7C}"/>
              </a:ext>
            </a:extLst>
          </p:cNvPr>
          <p:cNvSpPr>
            <a:spLocks noGrp="1"/>
          </p:cNvSpPr>
          <p:nvPr>
            <p:ph type="sldNum" sz="quarter" idx="4"/>
          </p:nvPr>
        </p:nvSpPr>
        <p:spPr>
          <a:xfrm>
            <a:off x="109331" y="4767263"/>
            <a:ext cx="291462" cy="273844"/>
          </a:xfrm>
          <a:prstGeom prst="rect">
            <a:avLst/>
          </a:prstGeom>
        </p:spPr>
        <p:txBody>
          <a:bodyPr vert="horz" lIns="91440" tIns="45720" rIns="91440" bIns="45720" rtlCol="0" anchor="ctr"/>
          <a:lstStyle>
            <a:lvl1pPr algn="l">
              <a:defRPr sz="750">
                <a:solidFill>
                  <a:schemeClr val="bg1"/>
                </a:solidFill>
                <a:latin typeface="Montserrat" panose="02000505000000020004" pitchFamily="2" charset="77"/>
              </a:defRPr>
            </a:lvl1pPr>
          </a:lstStyle>
          <a:p>
            <a:fld id="{C3874963-793F-D045-B9DE-BFF4034ACFD8}" type="slidenum">
              <a:rPr lang="en-US" smtClean="0"/>
              <a:pPr/>
              <a:t>‹#›</a:t>
            </a:fld>
            <a:endParaRPr lang="en-US" dirty="0"/>
          </a:p>
        </p:txBody>
      </p:sp>
    </p:spTree>
    <p:extLst>
      <p:ext uri="{BB962C8B-B14F-4D97-AF65-F5344CB8AC3E}">
        <p14:creationId xmlns:p14="http://schemas.microsoft.com/office/powerpoint/2010/main" val="883109969"/>
      </p:ext>
    </p:extLst>
  </p:cSld>
  <p:clrMapOvr>
    <a:masterClrMapping/>
  </p:clrMapOvr>
  <p:transition>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descr="A picture containing computer, table, large, white&#10;&#10;Description automatically generated">
            <a:extLst>
              <a:ext uri="{FF2B5EF4-FFF2-40B4-BE49-F238E27FC236}">
                <a16:creationId xmlns:a16="http://schemas.microsoft.com/office/drawing/2014/main" id="{F4AB34F0-CA52-D441-8802-5C8401893B3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Picture Placeholder 2">
            <a:extLst>
              <a:ext uri="{FF2B5EF4-FFF2-40B4-BE49-F238E27FC236}">
                <a16:creationId xmlns:a16="http://schemas.microsoft.com/office/drawing/2014/main" id="{68796EE7-89A7-DA4D-91E9-EF9C1C25B970}"/>
              </a:ext>
            </a:extLst>
          </p:cNvPr>
          <p:cNvSpPr>
            <a:spLocks noGrp="1"/>
          </p:cNvSpPr>
          <p:nvPr>
            <p:ph type="pic" idx="1"/>
          </p:nvPr>
        </p:nvSpPr>
        <p:spPr>
          <a:xfrm>
            <a:off x="842211" y="745959"/>
            <a:ext cx="3477126" cy="3320716"/>
          </a:xfrm>
          <a:solidFill>
            <a:schemeClr val="bg1"/>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0" name="Picture Placeholder 2">
            <a:extLst>
              <a:ext uri="{FF2B5EF4-FFF2-40B4-BE49-F238E27FC236}">
                <a16:creationId xmlns:a16="http://schemas.microsoft.com/office/drawing/2014/main" id="{47A62020-68DD-604B-90C2-F9AA37B94A73}"/>
              </a:ext>
            </a:extLst>
          </p:cNvPr>
          <p:cNvSpPr>
            <a:spLocks noGrp="1"/>
          </p:cNvSpPr>
          <p:nvPr>
            <p:ph type="pic" idx="10"/>
          </p:nvPr>
        </p:nvSpPr>
        <p:spPr>
          <a:xfrm>
            <a:off x="4722395" y="745959"/>
            <a:ext cx="3477126" cy="3320716"/>
          </a:xfrm>
          <a:solidFill>
            <a:schemeClr val="bg1"/>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6" name="Slide Number Placeholder 5">
            <a:extLst>
              <a:ext uri="{FF2B5EF4-FFF2-40B4-BE49-F238E27FC236}">
                <a16:creationId xmlns:a16="http://schemas.microsoft.com/office/drawing/2014/main" id="{FFC786F1-481D-AB4B-9560-D6F1CA71FBF8}"/>
              </a:ext>
            </a:extLst>
          </p:cNvPr>
          <p:cNvSpPr>
            <a:spLocks noGrp="1"/>
          </p:cNvSpPr>
          <p:nvPr>
            <p:ph type="sldNum" sz="quarter" idx="4"/>
          </p:nvPr>
        </p:nvSpPr>
        <p:spPr>
          <a:xfrm>
            <a:off x="109331" y="4767263"/>
            <a:ext cx="291462" cy="273844"/>
          </a:xfrm>
          <a:prstGeom prst="rect">
            <a:avLst/>
          </a:prstGeom>
        </p:spPr>
        <p:txBody>
          <a:bodyPr vert="horz" lIns="91440" tIns="45720" rIns="91440" bIns="45720" rtlCol="0" anchor="ctr"/>
          <a:lstStyle>
            <a:lvl1pPr algn="l">
              <a:defRPr sz="750">
                <a:solidFill>
                  <a:schemeClr val="bg1"/>
                </a:solidFill>
                <a:latin typeface="Montserrat" panose="02000505000000020004" pitchFamily="2" charset="77"/>
              </a:defRPr>
            </a:lvl1pPr>
          </a:lstStyle>
          <a:p>
            <a:fld id="{C3874963-793F-D045-B9DE-BFF4034ACFD8}" type="slidenum">
              <a:rPr lang="en-US" smtClean="0"/>
              <a:pPr/>
              <a:t>‹#›</a:t>
            </a:fld>
            <a:endParaRPr lang="en-US" dirty="0"/>
          </a:p>
        </p:txBody>
      </p:sp>
      <p:pic>
        <p:nvPicPr>
          <p:cNvPr id="7" name="Picture 6">
            <a:extLst>
              <a:ext uri="{FF2B5EF4-FFF2-40B4-BE49-F238E27FC236}">
                <a16:creationId xmlns:a16="http://schemas.microsoft.com/office/drawing/2014/main" id="{91142A6A-22F3-E846-BD20-26066DAF350C}"/>
              </a:ext>
            </a:extLst>
          </p:cNvPr>
          <p:cNvPicPr>
            <a:picLocks noChangeAspect="1"/>
          </p:cNvPicPr>
          <p:nvPr userDrawn="1"/>
        </p:nvPicPr>
        <p:blipFill rotWithShape="1">
          <a:blip r:embed="rId3"/>
          <a:srcRect l="18569" t="36865" r="18757" b="37902"/>
          <a:stretch/>
        </p:blipFill>
        <p:spPr>
          <a:xfrm>
            <a:off x="7928516" y="4691874"/>
            <a:ext cx="1129061" cy="351264"/>
          </a:xfrm>
          <a:prstGeom prst="rect">
            <a:avLst/>
          </a:prstGeom>
        </p:spPr>
      </p:pic>
    </p:spTree>
    <p:extLst>
      <p:ext uri="{BB962C8B-B14F-4D97-AF65-F5344CB8AC3E}">
        <p14:creationId xmlns:p14="http://schemas.microsoft.com/office/powerpoint/2010/main" val="3851159477"/>
      </p:ext>
    </p:extLst>
  </p:cSld>
  <p:clrMapOvr>
    <a:masterClrMapping/>
  </p:clrMapOvr>
  <p:transition>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47B2498A-500A-6045-9FDD-FE7EAA9D6947}"/>
              </a:ext>
            </a:extLst>
          </p:cNvPr>
          <p:cNvSpPr>
            <a:spLocks noGrp="1"/>
          </p:cNvSpPr>
          <p:nvPr>
            <p:ph type="pic" idx="1"/>
          </p:nvPr>
        </p:nvSpPr>
        <p:spPr>
          <a:xfrm>
            <a:off x="733927" y="1013661"/>
            <a:ext cx="7676147" cy="3116179"/>
          </a:xfrm>
          <a:solidFill>
            <a:schemeClr val="bg1"/>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3" name="Picture 2" descr="A close up of a logo&#10;&#10;Description automatically generated">
            <a:extLst>
              <a:ext uri="{FF2B5EF4-FFF2-40B4-BE49-F238E27FC236}">
                <a16:creationId xmlns:a16="http://schemas.microsoft.com/office/drawing/2014/main" id="{2DFE6548-62DA-2D40-B47D-8596D8B82DD4}"/>
              </a:ext>
            </a:extLst>
          </p:cNvPr>
          <p:cNvPicPr>
            <a:picLocks noChangeAspect="1"/>
          </p:cNvPicPr>
          <p:nvPr userDrawn="1"/>
        </p:nvPicPr>
        <p:blipFill>
          <a:blip r:embed="rId2"/>
          <a:stretch>
            <a:fillRect/>
          </a:stretch>
        </p:blipFill>
        <p:spPr>
          <a:xfrm>
            <a:off x="-1" y="-1"/>
            <a:ext cx="9144000" cy="5143500"/>
          </a:xfrm>
          <a:prstGeom prst="rect">
            <a:avLst/>
          </a:prstGeom>
        </p:spPr>
      </p:pic>
      <p:sp>
        <p:nvSpPr>
          <p:cNvPr id="6" name="Slide Number Placeholder 5">
            <a:extLst>
              <a:ext uri="{FF2B5EF4-FFF2-40B4-BE49-F238E27FC236}">
                <a16:creationId xmlns:a16="http://schemas.microsoft.com/office/drawing/2014/main" id="{A94EE884-D354-F240-B2A2-E7ECA9C68363}"/>
              </a:ext>
            </a:extLst>
          </p:cNvPr>
          <p:cNvSpPr>
            <a:spLocks noGrp="1"/>
          </p:cNvSpPr>
          <p:nvPr>
            <p:ph type="sldNum" sz="quarter" idx="4"/>
          </p:nvPr>
        </p:nvSpPr>
        <p:spPr>
          <a:xfrm>
            <a:off x="109331" y="4767263"/>
            <a:ext cx="291462" cy="273844"/>
          </a:xfrm>
          <a:prstGeom prst="rect">
            <a:avLst/>
          </a:prstGeom>
        </p:spPr>
        <p:txBody>
          <a:bodyPr vert="horz" lIns="91440" tIns="45720" rIns="91440" bIns="45720" rtlCol="0" anchor="ctr"/>
          <a:lstStyle>
            <a:lvl1pPr algn="l">
              <a:defRPr sz="750">
                <a:solidFill>
                  <a:srgbClr val="0D2237"/>
                </a:solidFill>
                <a:latin typeface="Montserrat" panose="02000505000000020004" pitchFamily="2" charset="77"/>
              </a:defRPr>
            </a:lvl1pPr>
          </a:lstStyle>
          <a:p>
            <a:fld id="{C3874963-793F-D045-B9DE-BFF4034ACFD8}" type="slidenum">
              <a:rPr lang="en-US" smtClean="0"/>
              <a:pPr/>
              <a:t>‹#›</a:t>
            </a:fld>
            <a:endParaRPr lang="en-US" dirty="0"/>
          </a:p>
        </p:txBody>
      </p:sp>
      <p:pic>
        <p:nvPicPr>
          <p:cNvPr id="8" name="Picture 7">
            <a:extLst>
              <a:ext uri="{FF2B5EF4-FFF2-40B4-BE49-F238E27FC236}">
                <a16:creationId xmlns:a16="http://schemas.microsoft.com/office/drawing/2014/main" id="{B172D425-481C-7447-A0DE-70DA62EBAEB6}"/>
              </a:ext>
            </a:extLst>
          </p:cNvPr>
          <p:cNvPicPr>
            <a:picLocks noChangeAspect="1"/>
          </p:cNvPicPr>
          <p:nvPr userDrawn="1"/>
        </p:nvPicPr>
        <p:blipFill rotWithShape="1">
          <a:blip r:embed="rId3"/>
          <a:srcRect l="18569" t="36865" r="18757" b="37902"/>
          <a:stretch/>
        </p:blipFill>
        <p:spPr>
          <a:xfrm>
            <a:off x="7928516" y="4691874"/>
            <a:ext cx="1129061" cy="351264"/>
          </a:xfrm>
          <a:prstGeom prst="rect">
            <a:avLst/>
          </a:prstGeom>
        </p:spPr>
      </p:pic>
    </p:spTree>
    <p:extLst>
      <p:ext uri="{BB962C8B-B14F-4D97-AF65-F5344CB8AC3E}">
        <p14:creationId xmlns:p14="http://schemas.microsoft.com/office/powerpoint/2010/main" val="480786412"/>
      </p:ext>
    </p:extLst>
  </p:cSld>
  <p:clrMapOvr>
    <a:masterClrMapping/>
  </p:clrMapOvr>
  <p:transition>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2024867-7E07-A146-849B-3616F1C080E0}"/>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Slide Number Placeholder 5">
            <a:extLst>
              <a:ext uri="{FF2B5EF4-FFF2-40B4-BE49-F238E27FC236}">
                <a16:creationId xmlns:a16="http://schemas.microsoft.com/office/drawing/2014/main" id="{5EEB1197-3CF6-AD42-B1DC-4763EE7BC43D}"/>
              </a:ext>
            </a:extLst>
          </p:cNvPr>
          <p:cNvSpPr>
            <a:spLocks noGrp="1"/>
          </p:cNvSpPr>
          <p:nvPr>
            <p:ph type="sldNum" sz="quarter" idx="4"/>
          </p:nvPr>
        </p:nvSpPr>
        <p:spPr>
          <a:xfrm>
            <a:off x="109331" y="4767263"/>
            <a:ext cx="291462" cy="273844"/>
          </a:xfrm>
          <a:prstGeom prst="rect">
            <a:avLst/>
          </a:prstGeom>
        </p:spPr>
        <p:txBody>
          <a:bodyPr vert="horz" lIns="91440" tIns="45720" rIns="91440" bIns="45720" rtlCol="0" anchor="ctr"/>
          <a:lstStyle>
            <a:lvl1pPr algn="l">
              <a:defRPr sz="750">
                <a:solidFill>
                  <a:srgbClr val="0D2237"/>
                </a:solidFill>
                <a:latin typeface="Montserrat" panose="02000505000000020004" pitchFamily="2" charset="77"/>
              </a:defRPr>
            </a:lvl1pPr>
          </a:lstStyle>
          <a:p>
            <a:fld id="{C3874963-793F-D045-B9DE-BFF4034ACFD8}" type="slidenum">
              <a:rPr lang="en-US" smtClean="0"/>
              <a:pPr/>
              <a:t>‹#›</a:t>
            </a:fld>
            <a:endParaRPr lang="en-US" dirty="0"/>
          </a:p>
        </p:txBody>
      </p:sp>
      <p:pic>
        <p:nvPicPr>
          <p:cNvPr id="6" name="Picture 5">
            <a:extLst>
              <a:ext uri="{FF2B5EF4-FFF2-40B4-BE49-F238E27FC236}">
                <a16:creationId xmlns:a16="http://schemas.microsoft.com/office/drawing/2014/main" id="{376BF180-BFAD-1C4A-8C4B-7847248FC837}"/>
              </a:ext>
            </a:extLst>
          </p:cNvPr>
          <p:cNvPicPr>
            <a:picLocks noChangeAspect="1"/>
          </p:cNvPicPr>
          <p:nvPr userDrawn="1"/>
        </p:nvPicPr>
        <p:blipFill rotWithShape="1">
          <a:blip r:embed="rId3"/>
          <a:srcRect l="18569" t="36865" r="18757" b="37902"/>
          <a:stretch/>
        </p:blipFill>
        <p:spPr>
          <a:xfrm>
            <a:off x="7928516" y="4691874"/>
            <a:ext cx="1129061" cy="351264"/>
          </a:xfrm>
          <a:prstGeom prst="rect">
            <a:avLst/>
          </a:prstGeom>
        </p:spPr>
      </p:pic>
    </p:spTree>
    <p:extLst>
      <p:ext uri="{BB962C8B-B14F-4D97-AF65-F5344CB8AC3E}">
        <p14:creationId xmlns:p14="http://schemas.microsoft.com/office/powerpoint/2010/main" val="142453102"/>
      </p:ext>
    </p:extLst>
  </p:cSld>
  <p:clrMapOvr>
    <a:masterClrMapping/>
  </p:clrMapOvr>
  <p:transition>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2024867-7E07-A146-849B-3616F1C080E0}"/>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 name="Slide Number Placeholder 5">
            <a:extLst>
              <a:ext uri="{FF2B5EF4-FFF2-40B4-BE49-F238E27FC236}">
                <a16:creationId xmlns:a16="http://schemas.microsoft.com/office/drawing/2014/main" id="{5EEB1197-3CF6-AD42-B1DC-4763EE7BC43D}"/>
              </a:ext>
            </a:extLst>
          </p:cNvPr>
          <p:cNvSpPr>
            <a:spLocks noGrp="1"/>
          </p:cNvSpPr>
          <p:nvPr>
            <p:ph type="sldNum" sz="quarter" idx="4"/>
          </p:nvPr>
        </p:nvSpPr>
        <p:spPr>
          <a:xfrm>
            <a:off x="109331" y="4767263"/>
            <a:ext cx="291462" cy="273844"/>
          </a:xfrm>
          <a:prstGeom prst="rect">
            <a:avLst/>
          </a:prstGeom>
        </p:spPr>
        <p:txBody>
          <a:bodyPr vert="horz" lIns="91440" tIns="45720" rIns="91440" bIns="45720" rtlCol="0" anchor="ctr"/>
          <a:lstStyle>
            <a:lvl1pPr algn="l">
              <a:defRPr sz="750">
                <a:solidFill>
                  <a:srgbClr val="0D2237"/>
                </a:solidFill>
                <a:latin typeface="Montserrat" panose="02000505000000020004" pitchFamily="2" charset="77"/>
              </a:defRPr>
            </a:lvl1pPr>
          </a:lstStyle>
          <a:p>
            <a:fld id="{C3874963-793F-D045-B9DE-BFF4034ACFD8}" type="slidenum">
              <a:rPr lang="en-US" smtClean="0"/>
              <a:pPr/>
              <a:t>‹#›</a:t>
            </a:fld>
            <a:endParaRPr lang="en-US" dirty="0"/>
          </a:p>
        </p:txBody>
      </p:sp>
      <p:sp>
        <p:nvSpPr>
          <p:cNvPr id="5" name="Right Triangle 4">
            <a:extLst>
              <a:ext uri="{FF2B5EF4-FFF2-40B4-BE49-F238E27FC236}">
                <a16:creationId xmlns:a16="http://schemas.microsoft.com/office/drawing/2014/main" id="{E5A6DA78-44F3-1A41-A356-B3EE8C9BFF0E}"/>
              </a:ext>
            </a:extLst>
          </p:cNvPr>
          <p:cNvSpPr/>
          <p:nvPr userDrawn="1"/>
        </p:nvSpPr>
        <p:spPr>
          <a:xfrm rot="16200000">
            <a:off x="5198679" y="1198179"/>
            <a:ext cx="3945321" cy="3945321"/>
          </a:xfrm>
          <a:prstGeom prst="rtTriangl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76BF180-BFAD-1C4A-8C4B-7847248FC837}"/>
              </a:ext>
            </a:extLst>
          </p:cNvPr>
          <p:cNvPicPr>
            <a:picLocks noChangeAspect="1"/>
          </p:cNvPicPr>
          <p:nvPr userDrawn="1"/>
        </p:nvPicPr>
        <p:blipFill rotWithShape="1">
          <a:blip r:embed="rId3"/>
          <a:srcRect l="18569" t="36865" r="18757" b="37902"/>
          <a:stretch/>
        </p:blipFill>
        <p:spPr>
          <a:xfrm>
            <a:off x="7928516" y="4691874"/>
            <a:ext cx="1129061" cy="351264"/>
          </a:xfrm>
          <a:prstGeom prst="rect">
            <a:avLst/>
          </a:prstGeom>
        </p:spPr>
      </p:pic>
    </p:spTree>
    <p:extLst>
      <p:ext uri="{BB962C8B-B14F-4D97-AF65-F5344CB8AC3E}">
        <p14:creationId xmlns:p14="http://schemas.microsoft.com/office/powerpoint/2010/main" val="3509341517"/>
      </p:ext>
    </p:extLst>
  </p:cSld>
  <p:clrMapOvr>
    <a:masterClrMapping/>
  </p:clrMapOvr>
  <p:transition>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8" name="Picture 7" descr="A picture containing meter&#10;&#10;Description automatically generated">
            <a:extLst>
              <a:ext uri="{FF2B5EF4-FFF2-40B4-BE49-F238E27FC236}">
                <a16:creationId xmlns:a16="http://schemas.microsoft.com/office/drawing/2014/main" id="{60539DF5-C211-ED41-A2F5-8D8BBCA79AAE}"/>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46450761"/>
      </p:ext>
    </p:extLst>
  </p:cSld>
  <p:clrMapOvr>
    <a:masterClrMapping/>
  </p:clrMapOvr>
  <p:transition>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B96DB-B96B-494A-ADEB-98C2691FD2F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ADDBC79-01C2-C447-816C-6F3CB990249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954DBC9-0170-084D-84C7-03190D8B6857}"/>
              </a:ext>
            </a:extLst>
          </p:cNvPr>
          <p:cNvSpPr>
            <a:spLocks noGrp="1"/>
          </p:cNvSpPr>
          <p:nvPr>
            <p:ph type="dt" sz="half" idx="10"/>
          </p:nvPr>
        </p:nvSpPr>
        <p:spPr/>
        <p:txBody>
          <a:bodyPr/>
          <a:lstStyle/>
          <a:p>
            <a:r>
              <a:rPr lang="en-US"/>
              <a:t>‹#›</a:t>
            </a:r>
          </a:p>
        </p:txBody>
      </p:sp>
      <p:sp>
        <p:nvSpPr>
          <p:cNvPr id="5" name="Footer Placeholder 4">
            <a:extLst>
              <a:ext uri="{FF2B5EF4-FFF2-40B4-BE49-F238E27FC236}">
                <a16:creationId xmlns:a16="http://schemas.microsoft.com/office/drawing/2014/main" id="{416F4475-CE75-B84F-B961-056B187E8443}"/>
              </a:ext>
            </a:extLst>
          </p:cNvPr>
          <p:cNvSpPr>
            <a:spLocks noGrp="1"/>
          </p:cNvSpPr>
          <p:nvPr>
            <p:ph type="ftr" sz="quarter" idx="11"/>
          </p:nvPr>
        </p:nvSpPr>
        <p:spPr/>
        <p:txBody>
          <a:bodyPr/>
          <a:lstStyle/>
          <a:p>
            <a:r>
              <a:rPr lang="en-US"/>
              <a:t>here's the footer</a:t>
            </a:r>
          </a:p>
        </p:txBody>
      </p:sp>
      <p:sp>
        <p:nvSpPr>
          <p:cNvPr id="6" name="Slide Number Placeholder 5">
            <a:extLst>
              <a:ext uri="{FF2B5EF4-FFF2-40B4-BE49-F238E27FC236}">
                <a16:creationId xmlns:a16="http://schemas.microsoft.com/office/drawing/2014/main" id="{B09A5188-90F2-944B-93B4-0AA870329BD6}"/>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114328160"/>
      </p:ext>
    </p:extLst>
  </p:cSld>
  <p:clrMapOvr>
    <a:masterClrMapping/>
  </p:clrMapOvr>
  <p:transition>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AB13A-76CB-644A-B04E-8B5523B61E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D2C279-F70E-1F4C-8D9B-4BFB0B3FC6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D9EA9-370B-1446-8EFB-A0BB10D0C0B8}"/>
              </a:ext>
            </a:extLst>
          </p:cNvPr>
          <p:cNvSpPr>
            <a:spLocks noGrp="1"/>
          </p:cNvSpPr>
          <p:nvPr>
            <p:ph type="dt" sz="half" idx="10"/>
          </p:nvPr>
        </p:nvSpPr>
        <p:spPr/>
        <p:txBody>
          <a:bodyPr/>
          <a:lstStyle/>
          <a:p>
            <a:r>
              <a:rPr lang="en-US"/>
              <a:t>‹#›</a:t>
            </a:r>
          </a:p>
        </p:txBody>
      </p:sp>
      <p:sp>
        <p:nvSpPr>
          <p:cNvPr id="5" name="Footer Placeholder 4">
            <a:extLst>
              <a:ext uri="{FF2B5EF4-FFF2-40B4-BE49-F238E27FC236}">
                <a16:creationId xmlns:a16="http://schemas.microsoft.com/office/drawing/2014/main" id="{A1260878-5E21-CE41-BFC3-8E035C9EFCA6}"/>
              </a:ext>
            </a:extLst>
          </p:cNvPr>
          <p:cNvSpPr>
            <a:spLocks noGrp="1"/>
          </p:cNvSpPr>
          <p:nvPr>
            <p:ph type="ftr" sz="quarter" idx="11"/>
          </p:nvPr>
        </p:nvSpPr>
        <p:spPr/>
        <p:txBody>
          <a:bodyPr/>
          <a:lstStyle/>
          <a:p>
            <a:r>
              <a:rPr lang="en-US"/>
              <a:t>here's the footer</a:t>
            </a:r>
          </a:p>
        </p:txBody>
      </p:sp>
      <p:sp>
        <p:nvSpPr>
          <p:cNvPr id="6" name="Slide Number Placeholder 5">
            <a:extLst>
              <a:ext uri="{FF2B5EF4-FFF2-40B4-BE49-F238E27FC236}">
                <a16:creationId xmlns:a16="http://schemas.microsoft.com/office/drawing/2014/main" id="{215BC75B-C340-E34D-A0FD-865646F7DB81}"/>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4152818726"/>
      </p:ext>
    </p:extLst>
  </p:cSld>
  <p:clrMapOvr>
    <a:masterClrMapping/>
  </p:clrMapOvr>
  <p:transition>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229600" cy="857250"/>
          </a:xfrm>
        </p:spPr>
        <p:txBody>
          <a:bodyPr>
            <a:normAutofit/>
          </a:bodyPr>
          <a:lstStyle>
            <a:lvl1pPr algn="ctr">
              <a:defRPr sz="4000" b="1">
                <a:solidFill>
                  <a:schemeClr val="tx1"/>
                </a:solidFill>
                <a:latin typeface="Montserrat" pitchFamily="2" charset="77"/>
                <a:cs typeface="Montserrat" pitchFamily="2" charset="77"/>
              </a:defRPr>
            </a:lvl1pPr>
          </a:lstStyle>
          <a:p>
            <a:r>
              <a:rPr lang="en-US" dirty="0"/>
              <a:t>Click to edit Master title style</a:t>
            </a:r>
          </a:p>
        </p:txBody>
      </p:sp>
      <p:sp>
        <p:nvSpPr>
          <p:cNvPr id="3" name="Content Placeholder 2"/>
          <p:cNvSpPr>
            <a:spLocks noGrp="1"/>
          </p:cNvSpPr>
          <p:nvPr>
            <p:ph idx="1"/>
          </p:nvPr>
        </p:nvSpPr>
        <p:spPr>
          <a:xfrm>
            <a:off x="457200" y="1008126"/>
            <a:ext cx="8229600" cy="3394710"/>
          </a:xfrm>
        </p:spPr>
        <p:txBody>
          <a:bodyPr>
            <a:normAutofit/>
          </a:bodyPr>
          <a:lstStyle>
            <a:lvl1pPr marL="342900" indent="-342900">
              <a:spcBef>
                <a:spcPts val="768"/>
              </a:spcBef>
              <a:buClr>
                <a:srgbClr val="004282"/>
              </a:buClr>
              <a:buSzPct val="90000"/>
              <a:buFont typeface="Wingdings" pitchFamily="2" charset="2"/>
              <a:buChar char="§"/>
              <a:defRPr sz="3200">
                <a:solidFill>
                  <a:srgbClr val="004282"/>
                </a:solidFill>
                <a:latin typeface="Montserrat" pitchFamily="2" charset="77"/>
                <a:cs typeface="Arial" pitchFamily="34" charset="0"/>
              </a:defRPr>
            </a:lvl1pPr>
            <a:lvl2pPr marL="742950" indent="-285750">
              <a:buClr>
                <a:srgbClr val="61D19E"/>
              </a:buClr>
              <a:buFont typeface="Wingdings 2" pitchFamily="18" charset="2"/>
              <a:buChar char="P"/>
              <a:defRPr sz="3200">
                <a:solidFill>
                  <a:srgbClr val="004282"/>
                </a:solidFill>
                <a:latin typeface="Montserrat" pitchFamily="2" charset="77"/>
                <a:cs typeface="Arial" pitchFamily="34" charset="0"/>
              </a:defRPr>
            </a:lvl2pPr>
            <a:lvl3pPr>
              <a:buClr>
                <a:srgbClr val="61D19E"/>
              </a:buClr>
              <a:defRPr sz="3200">
                <a:solidFill>
                  <a:srgbClr val="004282"/>
                </a:solidFill>
                <a:latin typeface="Montserrat" pitchFamily="2" charset="77"/>
                <a:cs typeface="Arial" pitchFamily="34" charset="0"/>
              </a:defRPr>
            </a:lvl3pPr>
            <a:lvl4pPr>
              <a:buClr>
                <a:srgbClr val="61D19E"/>
              </a:buClr>
              <a:defRPr sz="3200">
                <a:solidFill>
                  <a:srgbClr val="004282"/>
                </a:solidFill>
                <a:latin typeface="Montserrat" pitchFamily="2" charset="77"/>
                <a:cs typeface="Arial" pitchFamily="34" charset="0"/>
              </a:defRPr>
            </a:lvl4pPr>
            <a:lvl5pPr>
              <a:buClr>
                <a:srgbClr val="61D19E"/>
              </a:buClr>
              <a:defRPr sz="3200">
                <a:solidFill>
                  <a:srgbClr val="004282"/>
                </a:solidFill>
                <a:latin typeface="Montserrat" pitchFamily="2" charset="77"/>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63432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0E91-F505-2C4D-9EBC-55763D34ADF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4F47770-1C56-964E-ABF4-3499DDDE284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38C1FD-2E49-1E4D-8586-8F5213262B5A}"/>
              </a:ext>
            </a:extLst>
          </p:cNvPr>
          <p:cNvSpPr>
            <a:spLocks noGrp="1"/>
          </p:cNvSpPr>
          <p:nvPr>
            <p:ph type="dt" sz="half" idx="10"/>
          </p:nvPr>
        </p:nvSpPr>
        <p:spPr/>
        <p:txBody>
          <a:bodyPr/>
          <a:lstStyle/>
          <a:p>
            <a:r>
              <a:rPr lang="en-US"/>
              <a:t>‹#›</a:t>
            </a:r>
          </a:p>
        </p:txBody>
      </p:sp>
      <p:sp>
        <p:nvSpPr>
          <p:cNvPr id="5" name="Footer Placeholder 4">
            <a:extLst>
              <a:ext uri="{FF2B5EF4-FFF2-40B4-BE49-F238E27FC236}">
                <a16:creationId xmlns:a16="http://schemas.microsoft.com/office/drawing/2014/main" id="{EA7634C8-B655-1B44-8057-CFA2E4681C32}"/>
              </a:ext>
            </a:extLst>
          </p:cNvPr>
          <p:cNvSpPr>
            <a:spLocks noGrp="1"/>
          </p:cNvSpPr>
          <p:nvPr>
            <p:ph type="ftr" sz="quarter" idx="11"/>
          </p:nvPr>
        </p:nvSpPr>
        <p:spPr/>
        <p:txBody>
          <a:bodyPr/>
          <a:lstStyle/>
          <a:p>
            <a:r>
              <a:rPr lang="en-US"/>
              <a:t>here's the footer</a:t>
            </a:r>
          </a:p>
        </p:txBody>
      </p:sp>
      <p:sp>
        <p:nvSpPr>
          <p:cNvPr id="6" name="Slide Number Placeholder 5">
            <a:extLst>
              <a:ext uri="{FF2B5EF4-FFF2-40B4-BE49-F238E27FC236}">
                <a16:creationId xmlns:a16="http://schemas.microsoft.com/office/drawing/2014/main" id="{1B2DE60A-9D8F-4B4B-940D-336653E6D277}"/>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2765583378"/>
      </p:ext>
    </p:extLst>
  </p:cSld>
  <p:clrMapOvr>
    <a:masterClrMapping/>
  </p:clrMapOvr>
  <p:transition>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EB5B1-292B-F440-9733-5FDEDE461B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50B3D5-1CDE-BC4B-BA62-EF24F8B2F33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3DF26F-A88E-9949-AF63-4BEB6CF30EB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A6F2BC-30AA-1440-8C69-282C04F9F267}"/>
              </a:ext>
            </a:extLst>
          </p:cNvPr>
          <p:cNvSpPr>
            <a:spLocks noGrp="1"/>
          </p:cNvSpPr>
          <p:nvPr>
            <p:ph type="dt" sz="half" idx="10"/>
          </p:nvPr>
        </p:nvSpPr>
        <p:spPr/>
        <p:txBody>
          <a:bodyPr/>
          <a:lstStyle/>
          <a:p>
            <a:r>
              <a:rPr lang="en-US"/>
              <a:t>‹#›</a:t>
            </a:r>
          </a:p>
        </p:txBody>
      </p:sp>
      <p:sp>
        <p:nvSpPr>
          <p:cNvPr id="6" name="Footer Placeholder 5">
            <a:extLst>
              <a:ext uri="{FF2B5EF4-FFF2-40B4-BE49-F238E27FC236}">
                <a16:creationId xmlns:a16="http://schemas.microsoft.com/office/drawing/2014/main" id="{76438607-D3AD-FC48-B233-444905E7C332}"/>
              </a:ext>
            </a:extLst>
          </p:cNvPr>
          <p:cNvSpPr>
            <a:spLocks noGrp="1"/>
          </p:cNvSpPr>
          <p:nvPr>
            <p:ph type="ftr" sz="quarter" idx="11"/>
          </p:nvPr>
        </p:nvSpPr>
        <p:spPr/>
        <p:txBody>
          <a:bodyPr/>
          <a:lstStyle/>
          <a:p>
            <a:r>
              <a:rPr lang="en-US"/>
              <a:t>here's the footer</a:t>
            </a:r>
          </a:p>
        </p:txBody>
      </p:sp>
      <p:sp>
        <p:nvSpPr>
          <p:cNvPr id="7" name="Slide Number Placeholder 6">
            <a:extLst>
              <a:ext uri="{FF2B5EF4-FFF2-40B4-BE49-F238E27FC236}">
                <a16:creationId xmlns:a16="http://schemas.microsoft.com/office/drawing/2014/main" id="{EA5C4AD9-5294-BF49-AFC5-C5F61D519558}"/>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1306596338"/>
      </p:ext>
    </p:extLst>
  </p:cSld>
  <p:clrMapOvr>
    <a:masterClrMapping/>
  </p:clrMapOvr>
  <p:transition>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4940E-042B-A948-9EBF-020A8F1FB16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E0A68C-23B9-CE44-A504-501B5604117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70B44A7-3F11-5B42-948C-B22E714B45E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4F627-204A-424F-8E97-0E090323F7D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055AA89-5A7D-6D43-BE92-271005D2382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D0455-0D60-F94D-B3D8-218DBA95205C}"/>
              </a:ext>
            </a:extLst>
          </p:cNvPr>
          <p:cNvSpPr>
            <a:spLocks noGrp="1"/>
          </p:cNvSpPr>
          <p:nvPr>
            <p:ph type="dt" sz="half" idx="10"/>
          </p:nvPr>
        </p:nvSpPr>
        <p:spPr/>
        <p:txBody>
          <a:bodyPr/>
          <a:lstStyle/>
          <a:p>
            <a:r>
              <a:rPr lang="en-US"/>
              <a:t>‹#›</a:t>
            </a:r>
          </a:p>
        </p:txBody>
      </p:sp>
      <p:sp>
        <p:nvSpPr>
          <p:cNvPr id="8" name="Footer Placeholder 7">
            <a:extLst>
              <a:ext uri="{FF2B5EF4-FFF2-40B4-BE49-F238E27FC236}">
                <a16:creationId xmlns:a16="http://schemas.microsoft.com/office/drawing/2014/main" id="{C91B1F47-CD8B-9443-86B2-EE78BDE19701}"/>
              </a:ext>
            </a:extLst>
          </p:cNvPr>
          <p:cNvSpPr>
            <a:spLocks noGrp="1"/>
          </p:cNvSpPr>
          <p:nvPr>
            <p:ph type="ftr" sz="quarter" idx="11"/>
          </p:nvPr>
        </p:nvSpPr>
        <p:spPr/>
        <p:txBody>
          <a:bodyPr/>
          <a:lstStyle/>
          <a:p>
            <a:r>
              <a:rPr lang="en-US"/>
              <a:t>here's the footer</a:t>
            </a:r>
          </a:p>
        </p:txBody>
      </p:sp>
      <p:sp>
        <p:nvSpPr>
          <p:cNvPr id="9" name="Slide Number Placeholder 8">
            <a:extLst>
              <a:ext uri="{FF2B5EF4-FFF2-40B4-BE49-F238E27FC236}">
                <a16:creationId xmlns:a16="http://schemas.microsoft.com/office/drawing/2014/main" id="{4979A07F-91D7-954B-8027-A313BAEEABC4}"/>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3756023516"/>
      </p:ext>
    </p:extLst>
  </p:cSld>
  <p:clrMapOvr>
    <a:masterClrMapping/>
  </p:clrMapOvr>
  <p:transition>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39ADC-71E6-274C-817C-DC3B77BFDC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3F67D4-3F03-6641-BCB0-997CFBA7FE47}"/>
              </a:ext>
            </a:extLst>
          </p:cNvPr>
          <p:cNvSpPr>
            <a:spLocks noGrp="1"/>
          </p:cNvSpPr>
          <p:nvPr>
            <p:ph type="dt" sz="half" idx="10"/>
          </p:nvPr>
        </p:nvSpPr>
        <p:spPr/>
        <p:txBody>
          <a:bodyPr/>
          <a:lstStyle/>
          <a:p>
            <a:r>
              <a:rPr lang="en-US"/>
              <a:t>‹#›</a:t>
            </a:r>
          </a:p>
        </p:txBody>
      </p:sp>
      <p:sp>
        <p:nvSpPr>
          <p:cNvPr id="4" name="Footer Placeholder 3">
            <a:extLst>
              <a:ext uri="{FF2B5EF4-FFF2-40B4-BE49-F238E27FC236}">
                <a16:creationId xmlns:a16="http://schemas.microsoft.com/office/drawing/2014/main" id="{F40C8207-1584-754B-A932-D72519B6743F}"/>
              </a:ext>
            </a:extLst>
          </p:cNvPr>
          <p:cNvSpPr>
            <a:spLocks noGrp="1"/>
          </p:cNvSpPr>
          <p:nvPr>
            <p:ph type="ftr" sz="quarter" idx="11"/>
          </p:nvPr>
        </p:nvSpPr>
        <p:spPr/>
        <p:txBody>
          <a:bodyPr/>
          <a:lstStyle/>
          <a:p>
            <a:r>
              <a:rPr lang="en-US"/>
              <a:t>here's the footer</a:t>
            </a:r>
          </a:p>
        </p:txBody>
      </p:sp>
      <p:sp>
        <p:nvSpPr>
          <p:cNvPr id="5" name="Slide Number Placeholder 4">
            <a:extLst>
              <a:ext uri="{FF2B5EF4-FFF2-40B4-BE49-F238E27FC236}">
                <a16:creationId xmlns:a16="http://schemas.microsoft.com/office/drawing/2014/main" id="{B2A87A8C-68A4-0D45-8F82-CEC6A02C5EC7}"/>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2445357334"/>
      </p:ext>
    </p:extLst>
  </p:cSld>
  <p:clrMapOvr>
    <a:masterClrMapping/>
  </p:clrMapOvr>
  <p:transition>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12456C-4812-2E4C-B7A9-A27A1127EFE1}"/>
              </a:ext>
            </a:extLst>
          </p:cNvPr>
          <p:cNvSpPr>
            <a:spLocks noGrp="1"/>
          </p:cNvSpPr>
          <p:nvPr>
            <p:ph type="dt" sz="half" idx="10"/>
          </p:nvPr>
        </p:nvSpPr>
        <p:spPr/>
        <p:txBody>
          <a:bodyPr/>
          <a:lstStyle/>
          <a:p>
            <a:r>
              <a:rPr lang="en-US"/>
              <a:t>‹#›</a:t>
            </a:r>
          </a:p>
        </p:txBody>
      </p:sp>
      <p:sp>
        <p:nvSpPr>
          <p:cNvPr id="3" name="Footer Placeholder 2">
            <a:extLst>
              <a:ext uri="{FF2B5EF4-FFF2-40B4-BE49-F238E27FC236}">
                <a16:creationId xmlns:a16="http://schemas.microsoft.com/office/drawing/2014/main" id="{529E7DCF-AE6B-8F4C-9A9E-535C1B43A17C}"/>
              </a:ext>
            </a:extLst>
          </p:cNvPr>
          <p:cNvSpPr>
            <a:spLocks noGrp="1"/>
          </p:cNvSpPr>
          <p:nvPr>
            <p:ph type="ftr" sz="quarter" idx="11"/>
          </p:nvPr>
        </p:nvSpPr>
        <p:spPr/>
        <p:txBody>
          <a:bodyPr/>
          <a:lstStyle/>
          <a:p>
            <a:r>
              <a:rPr lang="en-US"/>
              <a:t>here's the footer</a:t>
            </a:r>
          </a:p>
        </p:txBody>
      </p:sp>
      <p:sp>
        <p:nvSpPr>
          <p:cNvPr id="4" name="Slide Number Placeholder 3">
            <a:extLst>
              <a:ext uri="{FF2B5EF4-FFF2-40B4-BE49-F238E27FC236}">
                <a16:creationId xmlns:a16="http://schemas.microsoft.com/office/drawing/2014/main" id="{382D4F7B-1F2A-C341-9F98-4A710EDBF5ED}"/>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1315790202"/>
      </p:ext>
    </p:extLst>
  </p:cSld>
  <p:clrMapOvr>
    <a:masterClrMapping/>
  </p:clrMapOvr>
  <p:transition>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A1AD1-3DBE-2E44-8B38-7D0DF4A6278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32AC54D-0689-B648-899E-6AB02971720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324D53-05DA-934A-8367-B957821E32B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E2EF403-666C-9E4C-8C3F-640A3742CE9A}"/>
              </a:ext>
            </a:extLst>
          </p:cNvPr>
          <p:cNvSpPr>
            <a:spLocks noGrp="1"/>
          </p:cNvSpPr>
          <p:nvPr>
            <p:ph type="dt" sz="half" idx="10"/>
          </p:nvPr>
        </p:nvSpPr>
        <p:spPr/>
        <p:txBody>
          <a:bodyPr/>
          <a:lstStyle/>
          <a:p>
            <a:r>
              <a:rPr lang="en-US"/>
              <a:t>‹#›</a:t>
            </a:r>
          </a:p>
        </p:txBody>
      </p:sp>
      <p:sp>
        <p:nvSpPr>
          <p:cNvPr id="6" name="Footer Placeholder 5">
            <a:extLst>
              <a:ext uri="{FF2B5EF4-FFF2-40B4-BE49-F238E27FC236}">
                <a16:creationId xmlns:a16="http://schemas.microsoft.com/office/drawing/2014/main" id="{AB3ABA15-EE4C-684C-93C8-A80184D0659F}"/>
              </a:ext>
            </a:extLst>
          </p:cNvPr>
          <p:cNvSpPr>
            <a:spLocks noGrp="1"/>
          </p:cNvSpPr>
          <p:nvPr>
            <p:ph type="ftr" sz="quarter" idx="11"/>
          </p:nvPr>
        </p:nvSpPr>
        <p:spPr/>
        <p:txBody>
          <a:bodyPr/>
          <a:lstStyle/>
          <a:p>
            <a:r>
              <a:rPr lang="en-US"/>
              <a:t>here's the footer</a:t>
            </a:r>
          </a:p>
        </p:txBody>
      </p:sp>
      <p:sp>
        <p:nvSpPr>
          <p:cNvPr id="7" name="Slide Number Placeholder 6">
            <a:extLst>
              <a:ext uri="{FF2B5EF4-FFF2-40B4-BE49-F238E27FC236}">
                <a16:creationId xmlns:a16="http://schemas.microsoft.com/office/drawing/2014/main" id="{02FF6F49-BB43-194B-B62B-522B81284C1F}"/>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3507269306"/>
      </p:ext>
    </p:extLst>
  </p:cSld>
  <p:clrMapOvr>
    <a:masterClrMapping/>
  </p:clrMapOvr>
  <p:transition>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32AA8-7971-9C47-BC4C-6981DCC5F29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AD2EBE3-9F5E-E147-AC2D-407F637A266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2968D42-BA6D-4B46-9FBB-AC684C9D82A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DE6E501-79AB-074E-84A3-07E843FD2F5A}"/>
              </a:ext>
            </a:extLst>
          </p:cNvPr>
          <p:cNvSpPr>
            <a:spLocks noGrp="1"/>
          </p:cNvSpPr>
          <p:nvPr>
            <p:ph type="dt" sz="half" idx="10"/>
          </p:nvPr>
        </p:nvSpPr>
        <p:spPr/>
        <p:txBody>
          <a:bodyPr/>
          <a:lstStyle/>
          <a:p>
            <a:r>
              <a:rPr lang="en-US"/>
              <a:t>‹#›</a:t>
            </a:r>
          </a:p>
        </p:txBody>
      </p:sp>
      <p:sp>
        <p:nvSpPr>
          <p:cNvPr id="6" name="Footer Placeholder 5">
            <a:extLst>
              <a:ext uri="{FF2B5EF4-FFF2-40B4-BE49-F238E27FC236}">
                <a16:creationId xmlns:a16="http://schemas.microsoft.com/office/drawing/2014/main" id="{1B72601F-A921-1C48-B42F-BAD9D6666EB1}"/>
              </a:ext>
            </a:extLst>
          </p:cNvPr>
          <p:cNvSpPr>
            <a:spLocks noGrp="1"/>
          </p:cNvSpPr>
          <p:nvPr>
            <p:ph type="ftr" sz="quarter" idx="11"/>
          </p:nvPr>
        </p:nvSpPr>
        <p:spPr/>
        <p:txBody>
          <a:bodyPr/>
          <a:lstStyle/>
          <a:p>
            <a:r>
              <a:rPr lang="en-US"/>
              <a:t>here's the footer</a:t>
            </a:r>
          </a:p>
        </p:txBody>
      </p:sp>
      <p:sp>
        <p:nvSpPr>
          <p:cNvPr id="7" name="Slide Number Placeholder 6">
            <a:extLst>
              <a:ext uri="{FF2B5EF4-FFF2-40B4-BE49-F238E27FC236}">
                <a16:creationId xmlns:a16="http://schemas.microsoft.com/office/drawing/2014/main" id="{3F3CBE83-88A5-F94E-AFEC-1FF963F1167E}"/>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2305583471"/>
      </p:ext>
    </p:extLst>
  </p:cSld>
  <p:clrMapOvr>
    <a:masterClrMapping/>
  </p:clrMapOvr>
  <p:transition>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6FDAC-282A-C149-8E0E-A8EBEC9DF4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EF62B-1AAF-E54D-948B-6BF89CA9B9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B4443-90D9-F846-A715-6CB4BC3C28F9}"/>
              </a:ext>
            </a:extLst>
          </p:cNvPr>
          <p:cNvSpPr>
            <a:spLocks noGrp="1"/>
          </p:cNvSpPr>
          <p:nvPr>
            <p:ph type="dt" sz="half" idx="10"/>
          </p:nvPr>
        </p:nvSpPr>
        <p:spPr/>
        <p:txBody>
          <a:bodyPr/>
          <a:lstStyle/>
          <a:p>
            <a:r>
              <a:rPr lang="en-US"/>
              <a:t>‹#›</a:t>
            </a:r>
          </a:p>
        </p:txBody>
      </p:sp>
      <p:sp>
        <p:nvSpPr>
          <p:cNvPr id="5" name="Footer Placeholder 4">
            <a:extLst>
              <a:ext uri="{FF2B5EF4-FFF2-40B4-BE49-F238E27FC236}">
                <a16:creationId xmlns:a16="http://schemas.microsoft.com/office/drawing/2014/main" id="{F79BC10E-ED17-2F49-A0C7-2FD3852E61B2}"/>
              </a:ext>
            </a:extLst>
          </p:cNvPr>
          <p:cNvSpPr>
            <a:spLocks noGrp="1"/>
          </p:cNvSpPr>
          <p:nvPr>
            <p:ph type="ftr" sz="quarter" idx="11"/>
          </p:nvPr>
        </p:nvSpPr>
        <p:spPr/>
        <p:txBody>
          <a:bodyPr/>
          <a:lstStyle/>
          <a:p>
            <a:r>
              <a:rPr lang="en-US"/>
              <a:t>here's the footer</a:t>
            </a:r>
          </a:p>
        </p:txBody>
      </p:sp>
      <p:sp>
        <p:nvSpPr>
          <p:cNvPr id="6" name="Slide Number Placeholder 5">
            <a:extLst>
              <a:ext uri="{FF2B5EF4-FFF2-40B4-BE49-F238E27FC236}">
                <a16:creationId xmlns:a16="http://schemas.microsoft.com/office/drawing/2014/main" id="{5D342951-B82C-7842-8A79-8822D7C44963}"/>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1488133062"/>
      </p:ext>
    </p:extLst>
  </p:cSld>
  <p:clrMapOvr>
    <a:masterClrMapping/>
  </p:clrMapOvr>
  <p:transition>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5A70C6-62DA-104A-9FD4-4CCC51118DB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15E94D-F7D6-094A-8535-3F77890E3C9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38063-BF14-DE40-905E-4787D4C27FDE}"/>
              </a:ext>
            </a:extLst>
          </p:cNvPr>
          <p:cNvSpPr>
            <a:spLocks noGrp="1"/>
          </p:cNvSpPr>
          <p:nvPr>
            <p:ph type="dt" sz="half" idx="10"/>
          </p:nvPr>
        </p:nvSpPr>
        <p:spPr/>
        <p:txBody>
          <a:bodyPr/>
          <a:lstStyle/>
          <a:p>
            <a:r>
              <a:rPr lang="en-US"/>
              <a:t>‹#›</a:t>
            </a:r>
          </a:p>
        </p:txBody>
      </p:sp>
      <p:sp>
        <p:nvSpPr>
          <p:cNvPr id="5" name="Footer Placeholder 4">
            <a:extLst>
              <a:ext uri="{FF2B5EF4-FFF2-40B4-BE49-F238E27FC236}">
                <a16:creationId xmlns:a16="http://schemas.microsoft.com/office/drawing/2014/main" id="{C93A1727-B547-E74E-AF8E-BE26867F571F}"/>
              </a:ext>
            </a:extLst>
          </p:cNvPr>
          <p:cNvSpPr>
            <a:spLocks noGrp="1"/>
          </p:cNvSpPr>
          <p:nvPr>
            <p:ph type="ftr" sz="quarter" idx="11"/>
          </p:nvPr>
        </p:nvSpPr>
        <p:spPr/>
        <p:txBody>
          <a:bodyPr/>
          <a:lstStyle/>
          <a:p>
            <a:r>
              <a:rPr lang="en-US"/>
              <a:t>here's the footer</a:t>
            </a:r>
          </a:p>
        </p:txBody>
      </p:sp>
      <p:sp>
        <p:nvSpPr>
          <p:cNvPr id="6" name="Slide Number Placeholder 5">
            <a:extLst>
              <a:ext uri="{FF2B5EF4-FFF2-40B4-BE49-F238E27FC236}">
                <a16:creationId xmlns:a16="http://schemas.microsoft.com/office/drawing/2014/main" id="{85CEAFAE-3746-AD45-8868-5CAA88EF79B3}"/>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1972548427"/>
      </p:ext>
    </p:extLst>
  </p:cSld>
  <p:clrMapOvr>
    <a:masterClrMapping/>
  </p:clrMapOvr>
  <p:transition>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Graphical user interface, icon&#10;&#10;Description automatically generated">
            <a:extLst>
              <a:ext uri="{FF2B5EF4-FFF2-40B4-BE49-F238E27FC236}">
                <a16:creationId xmlns:a16="http://schemas.microsoft.com/office/drawing/2014/main" id="{2FDA4156-5977-2F43-A1A6-A13AF18307B7}"/>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217609552"/>
      </p:ext>
    </p:extLst>
  </p:cSld>
  <p:clrMapOvr>
    <a:masterClrMapping/>
  </p:clrMapOvr>
  <p:transition>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1">
                <a:latin typeface="Montserrat" pitchFamily="2" charset="77"/>
                <a:ea typeface="Montserrat" pitchFamily="2" charset="77"/>
              </a:defRPr>
            </a:lvl1pPr>
          </a:lstStyle>
          <a:p>
            <a:r>
              <a:rPr lang="en-US" dirty="0"/>
              <a:t>Click to edit Master title style</a:t>
            </a:r>
          </a:p>
        </p:txBody>
      </p:sp>
    </p:spTree>
    <p:extLst>
      <p:ext uri="{BB962C8B-B14F-4D97-AF65-F5344CB8AC3E}">
        <p14:creationId xmlns:p14="http://schemas.microsoft.com/office/powerpoint/2010/main" val="1240232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436C10DE-4DAE-3C47-9E5E-F0F0430C818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extBox 1">
            <a:extLst>
              <a:ext uri="{FF2B5EF4-FFF2-40B4-BE49-F238E27FC236}">
                <a16:creationId xmlns:a16="http://schemas.microsoft.com/office/drawing/2014/main" id="{64214E9E-5A9F-3442-8D0A-A30B1C93A186}"/>
              </a:ext>
            </a:extLst>
          </p:cNvPr>
          <p:cNvSpPr txBox="1"/>
          <p:nvPr userDrawn="1"/>
        </p:nvSpPr>
        <p:spPr>
          <a:xfrm>
            <a:off x="193007" y="4803322"/>
            <a:ext cx="511844" cy="230832"/>
          </a:xfrm>
          <a:prstGeom prst="rect">
            <a:avLst/>
          </a:prstGeom>
          <a:noFill/>
        </p:spPr>
        <p:txBody>
          <a:bodyPr wrap="square" rtlCol="0">
            <a:spAutoFit/>
          </a:bodyPr>
          <a:lstStyle/>
          <a:p>
            <a:fld id="{742370DB-877C-8C4E-9E97-FE3C71B6430B}" type="slidenum">
              <a:rPr lang="en-US" sz="900" smtClean="0">
                <a:solidFill>
                  <a:schemeClr val="bg1">
                    <a:lumMod val="50000"/>
                  </a:schemeClr>
                </a:solidFill>
                <a:latin typeface="Montserrat" pitchFamily="2" charset="77"/>
              </a:rPr>
              <a:t>‹#›</a:t>
            </a:fld>
            <a:endParaRPr lang="en-US" dirty="0">
              <a:solidFill>
                <a:schemeClr val="bg1">
                  <a:lumMod val="50000"/>
                </a:schemeClr>
              </a:solidFill>
              <a:latin typeface="Montserrat" pitchFamily="2" charset="77"/>
            </a:endParaRPr>
          </a:p>
        </p:txBody>
      </p:sp>
    </p:spTree>
    <p:extLst>
      <p:ext uri="{BB962C8B-B14F-4D97-AF65-F5344CB8AC3E}">
        <p14:creationId xmlns:p14="http://schemas.microsoft.com/office/powerpoint/2010/main" val="92569253"/>
      </p:ext>
    </p:extLst>
  </p:cSld>
  <p:clrMapOvr>
    <a:masterClrMapping/>
  </p:clrMapOvr>
  <p:transition>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C67EA5A-D0BF-3445-BA11-F5EFE68B778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TextBox 7">
            <a:extLst>
              <a:ext uri="{FF2B5EF4-FFF2-40B4-BE49-F238E27FC236}">
                <a16:creationId xmlns:a16="http://schemas.microsoft.com/office/drawing/2014/main" id="{B1D0CB64-0B50-2D42-8F34-854C948A568D}"/>
              </a:ext>
            </a:extLst>
          </p:cNvPr>
          <p:cNvSpPr txBox="1"/>
          <p:nvPr userDrawn="1"/>
        </p:nvSpPr>
        <p:spPr>
          <a:xfrm>
            <a:off x="193007" y="4803322"/>
            <a:ext cx="511844" cy="230832"/>
          </a:xfrm>
          <a:prstGeom prst="rect">
            <a:avLst/>
          </a:prstGeom>
          <a:noFill/>
        </p:spPr>
        <p:txBody>
          <a:bodyPr wrap="square" rtlCol="0">
            <a:spAutoFit/>
          </a:bodyPr>
          <a:lstStyle/>
          <a:p>
            <a:fld id="{742370DB-877C-8C4E-9E97-FE3C71B6430B}" type="slidenum">
              <a:rPr lang="en-US" sz="900" smtClean="0">
                <a:solidFill>
                  <a:schemeClr val="bg1">
                    <a:lumMod val="50000"/>
                  </a:schemeClr>
                </a:solidFill>
                <a:latin typeface="Montserrat" pitchFamily="2" charset="77"/>
              </a:rPr>
              <a:t>‹#›</a:t>
            </a:fld>
            <a:endParaRPr lang="en-US" dirty="0">
              <a:solidFill>
                <a:schemeClr val="bg1">
                  <a:lumMod val="50000"/>
                </a:schemeClr>
              </a:solidFill>
              <a:latin typeface="Montserrat" pitchFamily="2" charset="77"/>
            </a:endParaRPr>
          </a:p>
        </p:txBody>
      </p:sp>
    </p:spTree>
    <p:extLst>
      <p:ext uri="{BB962C8B-B14F-4D97-AF65-F5344CB8AC3E}">
        <p14:creationId xmlns:p14="http://schemas.microsoft.com/office/powerpoint/2010/main" val="3300130864"/>
      </p:ext>
    </p:extLst>
  </p:cSld>
  <p:clrMapOvr>
    <a:masterClrMapping/>
  </p:clrMapOvr>
  <p:transition>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8697BE80-8D38-B440-B447-60288805675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4EAE615F-CAFF-7549-8345-1BADE25E6EE4}"/>
              </a:ext>
            </a:extLst>
          </p:cNvPr>
          <p:cNvSpPr txBox="1"/>
          <p:nvPr userDrawn="1"/>
        </p:nvSpPr>
        <p:spPr>
          <a:xfrm>
            <a:off x="193007" y="4803322"/>
            <a:ext cx="511844" cy="230832"/>
          </a:xfrm>
          <a:prstGeom prst="rect">
            <a:avLst/>
          </a:prstGeom>
          <a:noFill/>
        </p:spPr>
        <p:txBody>
          <a:bodyPr wrap="square" rtlCol="0">
            <a:spAutoFit/>
          </a:bodyPr>
          <a:lstStyle/>
          <a:p>
            <a:fld id="{742370DB-877C-8C4E-9E97-FE3C71B6430B}" type="slidenum">
              <a:rPr lang="en-US" sz="900" smtClean="0">
                <a:solidFill>
                  <a:schemeClr val="bg1">
                    <a:lumMod val="50000"/>
                  </a:schemeClr>
                </a:solidFill>
                <a:latin typeface="Montserrat" pitchFamily="2" charset="77"/>
              </a:rPr>
              <a:t>‹#›</a:t>
            </a:fld>
            <a:endParaRPr lang="en-US" dirty="0">
              <a:solidFill>
                <a:schemeClr val="bg1">
                  <a:lumMod val="50000"/>
                </a:schemeClr>
              </a:solidFill>
              <a:latin typeface="Montserrat" pitchFamily="2" charset="77"/>
            </a:endParaRPr>
          </a:p>
        </p:txBody>
      </p:sp>
    </p:spTree>
    <p:extLst>
      <p:ext uri="{BB962C8B-B14F-4D97-AF65-F5344CB8AC3E}">
        <p14:creationId xmlns:p14="http://schemas.microsoft.com/office/powerpoint/2010/main" val="2358608091"/>
      </p:ext>
    </p:extLst>
  </p:cSld>
  <p:clrMapOvr>
    <a:masterClrMapping/>
  </p:clrMapOvr>
  <p:transition>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24289E06-C32B-4A47-B749-B170F967565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TextBox 7">
            <a:extLst>
              <a:ext uri="{FF2B5EF4-FFF2-40B4-BE49-F238E27FC236}">
                <a16:creationId xmlns:a16="http://schemas.microsoft.com/office/drawing/2014/main" id="{819697D6-8519-AA4B-A8A6-6BB064AAE3C4}"/>
              </a:ext>
            </a:extLst>
          </p:cNvPr>
          <p:cNvSpPr txBox="1"/>
          <p:nvPr userDrawn="1"/>
        </p:nvSpPr>
        <p:spPr>
          <a:xfrm>
            <a:off x="193007" y="4803322"/>
            <a:ext cx="511844" cy="230832"/>
          </a:xfrm>
          <a:prstGeom prst="rect">
            <a:avLst/>
          </a:prstGeom>
          <a:noFill/>
        </p:spPr>
        <p:txBody>
          <a:bodyPr wrap="square" rtlCol="0">
            <a:spAutoFit/>
          </a:bodyPr>
          <a:lstStyle/>
          <a:p>
            <a:fld id="{742370DB-877C-8C4E-9E97-FE3C71B6430B}" type="slidenum">
              <a:rPr lang="en-US" sz="900" smtClean="0">
                <a:solidFill>
                  <a:schemeClr val="bg1">
                    <a:lumMod val="50000"/>
                  </a:schemeClr>
                </a:solidFill>
                <a:latin typeface="Montserrat" pitchFamily="2" charset="77"/>
              </a:rPr>
              <a:t>‹#›</a:t>
            </a:fld>
            <a:endParaRPr lang="en-US" dirty="0">
              <a:solidFill>
                <a:schemeClr val="bg1">
                  <a:lumMod val="50000"/>
                </a:schemeClr>
              </a:solidFill>
              <a:latin typeface="Montserrat" pitchFamily="2" charset="77"/>
            </a:endParaRPr>
          </a:p>
        </p:txBody>
      </p:sp>
      <p:sp>
        <p:nvSpPr>
          <p:cNvPr id="9" name="Rectangle 8">
            <a:extLst>
              <a:ext uri="{FF2B5EF4-FFF2-40B4-BE49-F238E27FC236}">
                <a16:creationId xmlns:a16="http://schemas.microsoft.com/office/drawing/2014/main" id="{A88EF8D2-37E1-F044-AF2E-5D4A3CD296C8}"/>
              </a:ext>
            </a:extLst>
          </p:cNvPr>
          <p:cNvSpPr/>
          <p:nvPr userDrawn="1"/>
        </p:nvSpPr>
        <p:spPr>
          <a:xfrm>
            <a:off x="0" y="1260389"/>
            <a:ext cx="9144000" cy="92675"/>
          </a:xfrm>
          <a:prstGeom prst="rect">
            <a:avLst/>
          </a:prstGeom>
          <a:solidFill>
            <a:srgbClr val="BED7E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0305189"/>
      </p:ext>
    </p:extLst>
  </p:cSld>
  <p:clrMapOvr>
    <a:masterClrMapping/>
  </p:clrMapOvr>
  <p:transition>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descr="A picture containing icon&#10;&#10;Description automatically generated">
            <a:extLst>
              <a:ext uri="{FF2B5EF4-FFF2-40B4-BE49-F238E27FC236}">
                <a16:creationId xmlns:a16="http://schemas.microsoft.com/office/drawing/2014/main" id="{17CB0A7C-2169-4A43-8583-14CA76AC2ED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C56A43ED-66F6-C248-8735-575DAC86C981}"/>
              </a:ext>
            </a:extLst>
          </p:cNvPr>
          <p:cNvSpPr txBox="1"/>
          <p:nvPr userDrawn="1"/>
        </p:nvSpPr>
        <p:spPr>
          <a:xfrm>
            <a:off x="193007" y="4803322"/>
            <a:ext cx="511844" cy="230832"/>
          </a:xfrm>
          <a:prstGeom prst="rect">
            <a:avLst/>
          </a:prstGeom>
          <a:noFill/>
        </p:spPr>
        <p:txBody>
          <a:bodyPr wrap="square" rtlCol="0">
            <a:spAutoFit/>
          </a:bodyPr>
          <a:lstStyle/>
          <a:p>
            <a:fld id="{742370DB-877C-8C4E-9E97-FE3C71B6430B}" type="slidenum">
              <a:rPr lang="en-US" sz="900" smtClean="0">
                <a:solidFill>
                  <a:schemeClr val="bg1">
                    <a:lumMod val="50000"/>
                  </a:schemeClr>
                </a:solidFill>
                <a:latin typeface="Montserrat" pitchFamily="2" charset="77"/>
              </a:rPr>
              <a:t>‹#›</a:t>
            </a:fld>
            <a:endParaRPr lang="en-US" dirty="0">
              <a:solidFill>
                <a:schemeClr val="bg1">
                  <a:lumMod val="50000"/>
                </a:schemeClr>
              </a:solidFill>
              <a:latin typeface="Montserrat" pitchFamily="2" charset="77"/>
            </a:endParaRPr>
          </a:p>
        </p:txBody>
      </p:sp>
    </p:spTree>
    <p:extLst>
      <p:ext uri="{BB962C8B-B14F-4D97-AF65-F5344CB8AC3E}">
        <p14:creationId xmlns:p14="http://schemas.microsoft.com/office/powerpoint/2010/main" val="2184410993"/>
      </p:ext>
    </p:extLst>
  </p:cSld>
  <p:clrMapOvr>
    <a:masterClrMapping/>
  </p:clrMapOvr>
  <p:transition>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36D4447E-7D7C-9C4F-88DF-0D9D7E8AA94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0" name="Picture Placeholder 9">
            <a:extLst>
              <a:ext uri="{FF2B5EF4-FFF2-40B4-BE49-F238E27FC236}">
                <a16:creationId xmlns:a16="http://schemas.microsoft.com/office/drawing/2014/main" id="{6BF1D545-8912-214F-A29F-E389FE038775}"/>
              </a:ext>
            </a:extLst>
          </p:cNvPr>
          <p:cNvSpPr>
            <a:spLocks noGrp="1"/>
          </p:cNvSpPr>
          <p:nvPr>
            <p:ph type="pic" sz="quarter" idx="11"/>
          </p:nvPr>
        </p:nvSpPr>
        <p:spPr>
          <a:xfrm>
            <a:off x="112515" y="2619972"/>
            <a:ext cx="3811786" cy="2386777"/>
          </a:xfrm>
          <a:solidFill>
            <a:schemeClr val="bg1"/>
          </a:solidFill>
        </p:spPr>
        <p:txBody>
          <a:bodyPr/>
          <a:lstStyle/>
          <a:p>
            <a:endParaRPr lang="en-US" dirty="0"/>
          </a:p>
        </p:txBody>
      </p:sp>
      <p:sp>
        <p:nvSpPr>
          <p:cNvPr id="13" name="Picture Placeholder 9">
            <a:extLst>
              <a:ext uri="{FF2B5EF4-FFF2-40B4-BE49-F238E27FC236}">
                <a16:creationId xmlns:a16="http://schemas.microsoft.com/office/drawing/2014/main" id="{C6C679CD-6C77-8842-A3D6-D1C5B03B403D}"/>
              </a:ext>
            </a:extLst>
          </p:cNvPr>
          <p:cNvSpPr>
            <a:spLocks noGrp="1"/>
          </p:cNvSpPr>
          <p:nvPr>
            <p:ph type="pic" sz="quarter" idx="12"/>
          </p:nvPr>
        </p:nvSpPr>
        <p:spPr>
          <a:xfrm>
            <a:off x="112514" y="96443"/>
            <a:ext cx="3811786" cy="2386777"/>
          </a:xfrm>
          <a:solidFill>
            <a:schemeClr val="bg1"/>
          </a:solidFill>
        </p:spPr>
        <p:txBody>
          <a:bodyPr/>
          <a:lstStyle/>
          <a:p>
            <a:endParaRPr lang="en-US" dirty="0"/>
          </a:p>
        </p:txBody>
      </p:sp>
      <p:sp>
        <p:nvSpPr>
          <p:cNvPr id="14" name="TextBox 13">
            <a:extLst>
              <a:ext uri="{FF2B5EF4-FFF2-40B4-BE49-F238E27FC236}">
                <a16:creationId xmlns:a16="http://schemas.microsoft.com/office/drawing/2014/main" id="{0560D417-8D1A-D045-8B23-90F31C78C747}"/>
              </a:ext>
            </a:extLst>
          </p:cNvPr>
          <p:cNvSpPr txBox="1"/>
          <p:nvPr userDrawn="1"/>
        </p:nvSpPr>
        <p:spPr>
          <a:xfrm>
            <a:off x="193007" y="4803322"/>
            <a:ext cx="511844" cy="230832"/>
          </a:xfrm>
          <a:prstGeom prst="rect">
            <a:avLst/>
          </a:prstGeom>
          <a:noFill/>
        </p:spPr>
        <p:txBody>
          <a:bodyPr wrap="square" rtlCol="0">
            <a:spAutoFit/>
          </a:bodyPr>
          <a:lstStyle/>
          <a:p>
            <a:fld id="{742370DB-877C-8C4E-9E97-FE3C71B6430B}" type="slidenum">
              <a:rPr lang="en-US" sz="900" smtClean="0">
                <a:solidFill>
                  <a:schemeClr val="bg1">
                    <a:lumMod val="50000"/>
                  </a:schemeClr>
                </a:solidFill>
                <a:latin typeface="Montserrat" pitchFamily="2" charset="77"/>
              </a:rPr>
              <a:t>‹#›</a:t>
            </a:fld>
            <a:endParaRPr lang="en-US" dirty="0">
              <a:solidFill>
                <a:schemeClr val="bg1">
                  <a:lumMod val="50000"/>
                </a:schemeClr>
              </a:solidFill>
              <a:latin typeface="Montserrat" pitchFamily="2" charset="77"/>
            </a:endParaRPr>
          </a:p>
        </p:txBody>
      </p:sp>
    </p:spTree>
    <p:extLst>
      <p:ext uri="{BB962C8B-B14F-4D97-AF65-F5344CB8AC3E}">
        <p14:creationId xmlns:p14="http://schemas.microsoft.com/office/powerpoint/2010/main" val="2404400750"/>
      </p:ext>
    </p:extLst>
  </p:cSld>
  <p:clrMapOvr>
    <a:masterClrMapping/>
  </p:clrMapOvr>
  <p:transition>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0F401696-2386-C14B-AA53-7809DE25A61B}"/>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7DCE9A32-E0A7-8248-95CE-EEBBA8B8595A}"/>
              </a:ext>
            </a:extLst>
          </p:cNvPr>
          <p:cNvSpPr txBox="1"/>
          <p:nvPr userDrawn="1"/>
        </p:nvSpPr>
        <p:spPr>
          <a:xfrm>
            <a:off x="193007" y="4803322"/>
            <a:ext cx="511844" cy="230832"/>
          </a:xfrm>
          <a:prstGeom prst="rect">
            <a:avLst/>
          </a:prstGeom>
          <a:noFill/>
        </p:spPr>
        <p:txBody>
          <a:bodyPr wrap="square" rtlCol="0">
            <a:spAutoFit/>
          </a:bodyPr>
          <a:lstStyle/>
          <a:p>
            <a:fld id="{742370DB-877C-8C4E-9E97-FE3C71B6430B}" type="slidenum">
              <a:rPr lang="en-US" sz="900" smtClean="0">
                <a:solidFill>
                  <a:schemeClr val="bg1">
                    <a:lumMod val="50000"/>
                  </a:schemeClr>
                </a:solidFill>
                <a:latin typeface="Montserrat" pitchFamily="2" charset="77"/>
              </a:rPr>
              <a:t>‹#›</a:t>
            </a:fld>
            <a:endParaRPr lang="en-US" dirty="0">
              <a:solidFill>
                <a:schemeClr val="bg1">
                  <a:lumMod val="50000"/>
                </a:schemeClr>
              </a:solidFill>
              <a:latin typeface="Montserrat" pitchFamily="2" charset="77"/>
            </a:endParaRPr>
          </a:p>
        </p:txBody>
      </p:sp>
      <p:sp>
        <p:nvSpPr>
          <p:cNvPr id="7" name="Picture Placeholder 6">
            <a:extLst>
              <a:ext uri="{FF2B5EF4-FFF2-40B4-BE49-F238E27FC236}">
                <a16:creationId xmlns:a16="http://schemas.microsoft.com/office/drawing/2014/main" id="{9CAB19A6-9F88-9842-A48B-F01A54D33746}"/>
              </a:ext>
            </a:extLst>
          </p:cNvPr>
          <p:cNvSpPr>
            <a:spLocks noGrp="1"/>
          </p:cNvSpPr>
          <p:nvPr>
            <p:ph type="pic" sz="quarter" idx="10"/>
          </p:nvPr>
        </p:nvSpPr>
        <p:spPr>
          <a:xfrm>
            <a:off x="1362204" y="398860"/>
            <a:ext cx="6607905" cy="3493519"/>
          </a:xfrm>
        </p:spPr>
        <p:txBody>
          <a:bodyPr/>
          <a:lstStyle/>
          <a:p>
            <a:endParaRPr lang="en-US"/>
          </a:p>
        </p:txBody>
      </p:sp>
    </p:spTree>
    <p:extLst>
      <p:ext uri="{BB962C8B-B14F-4D97-AF65-F5344CB8AC3E}">
        <p14:creationId xmlns:p14="http://schemas.microsoft.com/office/powerpoint/2010/main" val="2934566719"/>
      </p:ext>
    </p:extLst>
  </p:cSld>
  <p:clrMapOvr>
    <a:masterClrMapping/>
  </p:clrMapOvr>
  <p:transition>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7" name="Picture 6" descr="A screenshot of a computer&#10;&#10;Description automatically generated with medium confidence">
            <a:extLst>
              <a:ext uri="{FF2B5EF4-FFF2-40B4-BE49-F238E27FC236}">
                <a16:creationId xmlns:a16="http://schemas.microsoft.com/office/drawing/2014/main" id="{2D08296A-495D-2D40-804D-60CC1619B5F7}"/>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5918AB1E-5E0F-0443-BC20-AE3F93869E44}"/>
              </a:ext>
            </a:extLst>
          </p:cNvPr>
          <p:cNvSpPr txBox="1"/>
          <p:nvPr userDrawn="1"/>
        </p:nvSpPr>
        <p:spPr>
          <a:xfrm>
            <a:off x="193007" y="4803322"/>
            <a:ext cx="511844" cy="230832"/>
          </a:xfrm>
          <a:prstGeom prst="rect">
            <a:avLst/>
          </a:prstGeom>
          <a:noFill/>
        </p:spPr>
        <p:txBody>
          <a:bodyPr wrap="square" rtlCol="0">
            <a:spAutoFit/>
          </a:bodyPr>
          <a:lstStyle/>
          <a:p>
            <a:fld id="{742370DB-877C-8C4E-9E97-FE3C71B6430B}" type="slidenum">
              <a:rPr lang="en-US" sz="900" smtClean="0">
                <a:solidFill>
                  <a:schemeClr val="bg1">
                    <a:lumMod val="50000"/>
                  </a:schemeClr>
                </a:solidFill>
                <a:latin typeface="Montserrat" pitchFamily="2" charset="77"/>
              </a:rPr>
              <a:t>‹#›</a:t>
            </a:fld>
            <a:endParaRPr lang="en-US" dirty="0">
              <a:solidFill>
                <a:schemeClr val="bg1">
                  <a:lumMod val="50000"/>
                </a:schemeClr>
              </a:solidFill>
              <a:latin typeface="Montserrat" pitchFamily="2" charset="77"/>
            </a:endParaRPr>
          </a:p>
        </p:txBody>
      </p:sp>
    </p:spTree>
    <p:extLst>
      <p:ext uri="{BB962C8B-B14F-4D97-AF65-F5344CB8AC3E}">
        <p14:creationId xmlns:p14="http://schemas.microsoft.com/office/powerpoint/2010/main" val="1055503192"/>
      </p:ext>
    </p:extLst>
  </p:cSld>
  <p:clrMapOvr>
    <a:masterClrMapping/>
  </p:clrMapOvr>
  <p:transition>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636F3CA0-646F-0E4A-817F-E4C0237FA64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9A6A391E-F256-0642-A22A-330B22CC675F}"/>
              </a:ext>
            </a:extLst>
          </p:cNvPr>
          <p:cNvSpPr txBox="1"/>
          <p:nvPr userDrawn="1"/>
        </p:nvSpPr>
        <p:spPr>
          <a:xfrm>
            <a:off x="193007" y="4803322"/>
            <a:ext cx="511844" cy="230832"/>
          </a:xfrm>
          <a:prstGeom prst="rect">
            <a:avLst/>
          </a:prstGeom>
          <a:noFill/>
        </p:spPr>
        <p:txBody>
          <a:bodyPr wrap="square" rtlCol="0">
            <a:spAutoFit/>
          </a:bodyPr>
          <a:lstStyle/>
          <a:p>
            <a:fld id="{742370DB-877C-8C4E-9E97-FE3C71B6430B}" type="slidenum">
              <a:rPr lang="en-US" sz="900" smtClean="0">
                <a:solidFill>
                  <a:schemeClr val="bg1">
                    <a:lumMod val="50000"/>
                  </a:schemeClr>
                </a:solidFill>
                <a:latin typeface="Montserrat" pitchFamily="2" charset="77"/>
              </a:rPr>
              <a:t>‹#›</a:t>
            </a:fld>
            <a:endParaRPr lang="en-US" dirty="0">
              <a:solidFill>
                <a:schemeClr val="bg1">
                  <a:lumMod val="50000"/>
                </a:schemeClr>
              </a:solidFill>
              <a:latin typeface="Montserrat" pitchFamily="2" charset="77"/>
            </a:endParaRPr>
          </a:p>
        </p:txBody>
      </p:sp>
    </p:spTree>
    <p:extLst>
      <p:ext uri="{BB962C8B-B14F-4D97-AF65-F5344CB8AC3E}">
        <p14:creationId xmlns:p14="http://schemas.microsoft.com/office/powerpoint/2010/main" val="1184880030"/>
      </p:ext>
    </p:extLst>
  </p:cSld>
  <p:clrMapOvr>
    <a:masterClrMapping/>
  </p:clrMapOvr>
  <p:transition>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1BC42F62-DFB3-F948-B5BC-05096B5724B5}"/>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TextBox 7">
            <a:extLst>
              <a:ext uri="{FF2B5EF4-FFF2-40B4-BE49-F238E27FC236}">
                <a16:creationId xmlns:a16="http://schemas.microsoft.com/office/drawing/2014/main" id="{DCD5AEFC-B5EF-2544-B98C-A91F396FE9D6}"/>
              </a:ext>
            </a:extLst>
          </p:cNvPr>
          <p:cNvSpPr txBox="1"/>
          <p:nvPr userDrawn="1"/>
        </p:nvSpPr>
        <p:spPr>
          <a:xfrm>
            <a:off x="193007" y="4803322"/>
            <a:ext cx="511844" cy="230832"/>
          </a:xfrm>
          <a:prstGeom prst="rect">
            <a:avLst/>
          </a:prstGeom>
          <a:noFill/>
        </p:spPr>
        <p:txBody>
          <a:bodyPr wrap="square" rtlCol="0">
            <a:spAutoFit/>
          </a:bodyPr>
          <a:lstStyle/>
          <a:p>
            <a:fld id="{742370DB-877C-8C4E-9E97-FE3C71B6430B}" type="slidenum">
              <a:rPr lang="en-US" sz="900" smtClean="0">
                <a:solidFill>
                  <a:schemeClr val="bg1">
                    <a:lumMod val="50000"/>
                  </a:schemeClr>
                </a:solidFill>
                <a:latin typeface="Montserrat" pitchFamily="2" charset="77"/>
              </a:rPr>
              <a:t>‹#›</a:t>
            </a:fld>
            <a:endParaRPr lang="en-US" dirty="0">
              <a:solidFill>
                <a:schemeClr val="bg1">
                  <a:lumMod val="50000"/>
                </a:schemeClr>
              </a:solidFill>
              <a:latin typeface="Montserrat" pitchFamily="2" charset="77"/>
            </a:endParaRPr>
          </a:p>
        </p:txBody>
      </p:sp>
    </p:spTree>
    <p:extLst>
      <p:ext uri="{BB962C8B-B14F-4D97-AF65-F5344CB8AC3E}">
        <p14:creationId xmlns:p14="http://schemas.microsoft.com/office/powerpoint/2010/main" val="996162627"/>
      </p:ext>
    </p:extLst>
  </p:cSld>
  <p:clrMapOvr>
    <a:masterClrMapping/>
  </p:clrMapOvr>
  <p:transition>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428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BF1A5-EFA2-DB44-88E7-19A222B27A41}"/>
              </a:ext>
            </a:extLst>
          </p:cNvPr>
          <p:cNvSpPr>
            <a:spLocks noGrp="1"/>
          </p:cNvSpPr>
          <p:nvPr>
            <p:ph type="title"/>
          </p:nvPr>
        </p:nvSpPr>
        <p:spPr>
          <a:ln>
            <a:noFill/>
          </a:ln>
        </p:spPr>
        <p:txBody>
          <a:bodyPr/>
          <a:lstStyle>
            <a:lvl1pPr>
              <a:defRPr>
                <a:solidFill>
                  <a:schemeClr val="bg1"/>
                </a:solidFill>
              </a:defRPr>
            </a:lvl1pPr>
          </a:lstStyle>
          <a:p>
            <a:r>
              <a:rPr lang="en-US" dirty="0"/>
              <a:t>Click to edit Master title style</a:t>
            </a:r>
          </a:p>
        </p:txBody>
      </p:sp>
      <p:sp>
        <p:nvSpPr>
          <p:cNvPr id="3" name="Right Triangle 2">
            <a:extLst>
              <a:ext uri="{FF2B5EF4-FFF2-40B4-BE49-F238E27FC236}">
                <a16:creationId xmlns:a16="http://schemas.microsoft.com/office/drawing/2014/main" id="{C0EC4160-47CC-E842-A21C-A98A7BE889FE}"/>
              </a:ext>
            </a:extLst>
          </p:cNvPr>
          <p:cNvSpPr/>
          <p:nvPr userDrawn="1"/>
        </p:nvSpPr>
        <p:spPr bwMode="auto">
          <a:xfrm rot="16200000">
            <a:off x="7315200" y="3314700"/>
            <a:ext cx="1828800" cy="1828800"/>
          </a:xfrm>
          <a:prstGeom prst="rtTriangl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endParaRPr>
          </a:p>
        </p:txBody>
      </p:sp>
      <p:pic>
        <p:nvPicPr>
          <p:cNvPr id="5" name="Picture 4" descr="A close up of a logo&#10;&#10;Description automatically generated">
            <a:extLst>
              <a:ext uri="{FF2B5EF4-FFF2-40B4-BE49-F238E27FC236}">
                <a16:creationId xmlns:a16="http://schemas.microsoft.com/office/drawing/2014/main" id="{2A649957-4CEE-424E-B7B0-FD340CF4AC1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384" t="34602" r="16771" b="38005"/>
          <a:stretch/>
        </p:blipFill>
        <p:spPr>
          <a:xfrm>
            <a:off x="7886699" y="4629150"/>
            <a:ext cx="1143000" cy="361950"/>
          </a:xfrm>
          <a:prstGeom prst="rect">
            <a:avLst/>
          </a:prstGeom>
        </p:spPr>
      </p:pic>
    </p:spTree>
    <p:extLst>
      <p:ext uri="{BB962C8B-B14F-4D97-AF65-F5344CB8AC3E}">
        <p14:creationId xmlns:p14="http://schemas.microsoft.com/office/powerpoint/2010/main" val="3626774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54DCB327-B171-C142-90B6-9E547855187F}"/>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0" name="Picture Placeholder 2">
            <a:extLst>
              <a:ext uri="{FF2B5EF4-FFF2-40B4-BE49-F238E27FC236}">
                <a16:creationId xmlns:a16="http://schemas.microsoft.com/office/drawing/2014/main" id="{47A62020-68DD-604B-90C2-F9AA37B94A73}"/>
              </a:ext>
            </a:extLst>
          </p:cNvPr>
          <p:cNvSpPr>
            <a:spLocks noGrp="1"/>
          </p:cNvSpPr>
          <p:nvPr>
            <p:ph type="pic" idx="10"/>
          </p:nvPr>
        </p:nvSpPr>
        <p:spPr>
          <a:xfrm>
            <a:off x="4787303" y="660234"/>
            <a:ext cx="3477126" cy="3320716"/>
          </a:xfrm>
          <a:solidFill>
            <a:schemeClr val="bg1"/>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7" name="Picture Placeholder 2">
            <a:extLst>
              <a:ext uri="{FF2B5EF4-FFF2-40B4-BE49-F238E27FC236}">
                <a16:creationId xmlns:a16="http://schemas.microsoft.com/office/drawing/2014/main" id="{D0E02A37-0A56-8C4D-8CC7-3793DDF223DA}"/>
              </a:ext>
            </a:extLst>
          </p:cNvPr>
          <p:cNvSpPr>
            <a:spLocks noGrp="1"/>
          </p:cNvSpPr>
          <p:nvPr>
            <p:ph type="pic" idx="11"/>
          </p:nvPr>
        </p:nvSpPr>
        <p:spPr>
          <a:xfrm>
            <a:off x="1094874" y="660234"/>
            <a:ext cx="3477126" cy="3320716"/>
          </a:xfrm>
          <a:solidFill>
            <a:schemeClr val="bg1"/>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9" name="TextBox 8">
            <a:extLst>
              <a:ext uri="{FF2B5EF4-FFF2-40B4-BE49-F238E27FC236}">
                <a16:creationId xmlns:a16="http://schemas.microsoft.com/office/drawing/2014/main" id="{5ACBC6F4-994F-184A-816F-5573E235FA5D}"/>
              </a:ext>
            </a:extLst>
          </p:cNvPr>
          <p:cNvSpPr txBox="1"/>
          <p:nvPr userDrawn="1"/>
        </p:nvSpPr>
        <p:spPr>
          <a:xfrm>
            <a:off x="193007" y="4803322"/>
            <a:ext cx="511844" cy="230832"/>
          </a:xfrm>
          <a:prstGeom prst="rect">
            <a:avLst/>
          </a:prstGeom>
          <a:noFill/>
        </p:spPr>
        <p:txBody>
          <a:bodyPr wrap="square" rtlCol="0">
            <a:spAutoFit/>
          </a:bodyPr>
          <a:lstStyle/>
          <a:p>
            <a:fld id="{742370DB-877C-8C4E-9E97-FE3C71B6430B}" type="slidenum">
              <a:rPr lang="en-US" sz="900" smtClean="0">
                <a:solidFill>
                  <a:schemeClr val="bg1">
                    <a:lumMod val="50000"/>
                  </a:schemeClr>
                </a:solidFill>
                <a:latin typeface="Montserrat" pitchFamily="2" charset="77"/>
              </a:rPr>
              <a:t>‹#›</a:t>
            </a:fld>
            <a:endParaRPr lang="en-US" dirty="0">
              <a:solidFill>
                <a:schemeClr val="bg1">
                  <a:lumMod val="50000"/>
                </a:schemeClr>
              </a:solidFill>
              <a:latin typeface="Montserrat" pitchFamily="2" charset="77"/>
            </a:endParaRPr>
          </a:p>
        </p:txBody>
      </p:sp>
    </p:spTree>
    <p:extLst>
      <p:ext uri="{BB962C8B-B14F-4D97-AF65-F5344CB8AC3E}">
        <p14:creationId xmlns:p14="http://schemas.microsoft.com/office/powerpoint/2010/main" val="3115834846"/>
      </p:ext>
    </p:extLst>
  </p:cSld>
  <p:clrMapOvr>
    <a:masterClrMapping/>
  </p:clrMapOvr>
  <p:transition>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descr="A screenshot of a computer&#10;&#10;Description automatically generated with medium confidence">
            <a:extLst>
              <a:ext uri="{FF2B5EF4-FFF2-40B4-BE49-F238E27FC236}">
                <a16:creationId xmlns:a16="http://schemas.microsoft.com/office/drawing/2014/main" id="{5627CB37-75C7-034F-A437-FA3965AE90A7}"/>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TextBox 7">
            <a:extLst>
              <a:ext uri="{FF2B5EF4-FFF2-40B4-BE49-F238E27FC236}">
                <a16:creationId xmlns:a16="http://schemas.microsoft.com/office/drawing/2014/main" id="{B2A46BC5-7579-9847-9302-462709BF8705}"/>
              </a:ext>
            </a:extLst>
          </p:cNvPr>
          <p:cNvSpPr txBox="1"/>
          <p:nvPr userDrawn="1"/>
        </p:nvSpPr>
        <p:spPr>
          <a:xfrm>
            <a:off x="193007" y="4803322"/>
            <a:ext cx="511844" cy="230832"/>
          </a:xfrm>
          <a:prstGeom prst="rect">
            <a:avLst/>
          </a:prstGeom>
          <a:noFill/>
        </p:spPr>
        <p:txBody>
          <a:bodyPr wrap="square" rtlCol="0">
            <a:spAutoFit/>
          </a:bodyPr>
          <a:lstStyle/>
          <a:p>
            <a:fld id="{742370DB-877C-8C4E-9E97-FE3C71B6430B}" type="slidenum">
              <a:rPr lang="en-US" sz="900" smtClean="0">
                <a:solidFill>
                  <a:schemeClr val="bg1">
                    <a:lumMod val="50000"/>
                  </a:schemeClr>
                </a:solidFill>
                <a:latin typeface="Montserrat" pitchFamily="2" charset="77"/>
              </a:rPr>
              <a:t>‹#›</a:t>
            </a:fld>
            <a:endParaRPr lang="en-US" dirty="0">
              <a:solidFill>
                <a:schemeClr val="bg1">
                  <a:lumMod val="50000"/>
                </a:schemeClr>
              </a:solidFill>
              <a:latin typeface="Montserrat" pitchFamily="2" charset="77"/>
            </a:endParaRPr>
          </a:p>
        </p:txBody>
      </p:sp>
    </p:spTree>
    <p:extLst>
      <p:ext uri="{BB962C8B-B14F-4D97-AF65-F5344CB8AC3E}">
        <p14:creationId xmlns:p14="http://schemas.microsoft.com/office/powerpoint/2010/main" val="3431928016"/>
      </p:ext>
    </p:extLst>
  </p:cSld>
  <p:clrMapOvr>
    <a:masterClrMapping/>
  </p:clrMapOvr>
  <p:transition>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7" name="Picture 6" descr="Graphical user interface&#10;&#10;Description automatically generated with low confidence">
            <a:extLst>
              <a:ext uri="{FF2B5EF4-FFF2-40B4-BE49-F238E27FC236}">
                <a16:creationId xmlns:a16="http://schemas.microsoft.com/office/drawing/2014/main" id="{33893B69-8AAE-5745-B940-AE9C1A179010}"/>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273B39BF-2D5E-C04F-9421-F69229CBD5A5}"/>
              </a:ext>
            </a:extLst>
          </p:cNvPr>
          <p:cNvSpPr txBox="1"/>
          <p:nvPr userDrawn="1"/>
        </p:nvSpPr>
        <p:spPr>
          <a:xfrm>
            <a:off x="193007" y="4803322"/>
            <a:ext cx="511844" cy="230832"/>
          </a:xfrm>
          <a:prstGeom prst="rect">
            <a:avLst/>
          </a:prstGeom>
          <a:noFill/>
        </p:spPr>
        <p:txBody>
          <a:bodyPr wrap="square" rtlCol="0">
            <a:spAutoFit/>
          </a:bodyPr>
          <a:lstStyle/>
          <a:p>
            <a:fld id="{742370DB-877C-8C4E-9E97-FE3C71B6430B}" type="slidenum">
              <a:rPr lang="en-US" sz="900" smtClean="0">
                <a:solidFill>
                  <a:schemeClr val="bg1">
                    <a:lumMod val="50000"/>
                  </a:schemeClr>
                </a:solidFill>
                <a:latin typeface="Montserrat" pitchFamily="2" charset="77"/>
              </a:rPr>
              <a:t>‹#›</a:t>
            </a:fld>
            <a:endParaRPr lang="en-US" dirty="0">
              <a:solidFill>
                <a:schemeClr val="bg1">
                  <a:lumMod val="50000"/>
                </a:schemeClr>
              </a:solidFill>
              <a:latin typeface="Montserrat" pitchFamily="2" charset="77"/>
            </a:endParaRPr>
          </a:p>
        </p:txBody>
      </p:sp>
    </p:spTree>
    <p:extLst>
      <p:ext uri="{BB962C8B-B14F-4D97-AF65-F5344CB8AC3E}">
        <p14:creationId xmlns:p14="http://schemas.microsoft.com/office/powerpoint/2010/main" val="1145942697"/>
      </p:ext>
    </p:extLst>
  </p:cSld>
  <p:clrMapOvr>
    <a:masterClrMapping/>
  </p:clrMapOvr>
  <p:transition>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0EFA67F-0A0D-8D44-B516-DD35E0256B87}"/>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273B39BF-2D5E-C04F-9421-F69229CBD5A5}"/>
              </a:ext>
            </a:extLst>
          </p:cNvPr>
          <p:cNvSpPr txBox="1"/>
          <p:nvPr userDrawn="1"/>
        </p:nvSpPr>
        <p:spPr>
          <a:xfrm>
            <a:off x="193007" y="4803322"/>
            <a:ext cx="511844" cy="230832"/>
          </a:xfrm>
          <a:prstGeom prst="rect">
            <a:avLst/>
          </a:prstGeom>
          <a:noFill/>
        </p:spPr>
        <p:txBody>
          <a:bodyPr wrap="square" rtlCol="0">
            <a:spAutoFit/>
          </a:bodyPr>
          <a:lstStyle/>
          <a:p>
            <a:fld id="{742370DB-877C-8C4E-9E97-FE3C71B6430B}" type="slidenum">
              <a:rPr lang="en-US" sz="900" smtClean="0">
                <a:solidFill>
                  <a:schemeClr val="bg1">
                    <a:lumMod val="50000"/>
                  </a:schemeClr>
                </a:solidFill>
                <a:latin typeface="Montserrat" pitchFamily="2" charset="77"/>
              </a:rPr>
              <a:t>‹#›</a:t>
            </a:fld>
            <a:endParaRPr lang="en-US" dirty="0">
              <a:solidFill>
                <a:schemeClr val="bg1">
                  <a:lumMod val="50000"/>
                </a:schemeClr>
              </a:solidFill>
              <a:latin typeface="Montserrat" pitchFamily="2" charset="77"/>
            </a:endParaRPr>
          </a:p>
        </p:txBody>
      </p:sp>
    </p:spTree>
    <p:extLst>
      <p:ext uri="{BB962C8B-B14F-4D97-AF65-F5344CB8AC3E}">
        <p14:creationId xmlns:p14="http://schemas.microsoft.com/office/powerpoint/2010/main" val="3411791408"/>
      </p:ext>
    </p:extLst>
  </p:cSld>
  <p:clrMapOvr>
    <a:masterClrMapping/>
  </p:clrMapOvr>
  <p:transition>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3BBAA9DE-F6E1-0C44-BB33-44414E2D112D}"/>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763204394"/>
      </p:ext>
    </p:extLst>
  </p:cSld>
  <p:clrMapOvr>
    <a:masterClrMapping/>
  </p:clrMapOvr>
  <p:transition>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B96DB-B96B-494A-ADEB-98C2691FD2F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ADDBC79-01C2-C447-816C-6F3CB990249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954DBC9-0170-084D-84C7-03190D8B6857}"/>
              </a:ext>
            </a:extLst>
          </p:cNvPr>
          <p:cNvSpPr>
            <a:spLocks noGrp="1"/>
          </p:cNvSpPr>
          <p:nvPr>
            <p:ph type="dt" sz="half" idx="10"/>
          </p:nvPr>
        </p:nvSpPr>
        <p:spPr/>
        <p:txBody>
          <a:bodyPr/>
          <a:lstStyle/>
          <a:p>
            <a:fld id="{BFFF93B8-92E3-F040-9A28-5989CE860052}" type="datetimeFigureOut">
              <a:rPr lang="en-US" smtClean="0"/>
              <a:t>10/24/2023</a:t>
            </a:fld>
            <a:endParaRPr lang="en-US"/>
          </a:p>
        </p:txBody>
      </p:sp>
      <p:sp>
        <p:nvSpPr>
          <p:cNvPr id="5" name="Footer Placeholder 4">
            <a:extLst>
              <a:ext uri="{FF2B5EF4-FFF2-40B4-BE49-F238E27FC236}">
                <a16:creationId xmlns:a16="http://schemas.microsoft.com/office/drawing/2014/main" id="{416F4475-CE75-B84F-B961-056B187E84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9A5188-90F2-944B-93B4-0AA870329BD6}"/>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1072991973"/>
      </p:ext>
    </p:extLst>
  </p:cSld>
  <p:clrMapOvr>
    <a:masterClrMapping/>
  </p:clrMapOvr>
  <p:transition>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AB13A-76CB-644A-B04E-8B5523B61E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D2C279-F70E-1F4C-8D9B-4BFB0B3FC6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D9EA9-370B-1446-8EFB-A0BB10D0C0B8}"/>
              </a:ext>
            </a:extLst>
          </p:cNvPr>
          <p:cNvSpPr>
            <a:spLocks noGrp="1"/>
          </p:cNvSpPr>
          <p:nvPr>
            <p:ph type="dt" sz="half" idx="10"/>
          </p:nvPr>
        </p:nvSpPr>
        <p:spPr/>
        <p:txBody>
          <a:bodyPr/>
          <a:lstStyle/>
          <a:p>
            <a:fld id="{BFFF93B8-92E3-F040-9A28-5989CE860052}" type="datetimeFigureOut">
              <a:rPr lang="en-US" smtClean="0"/>
              <a:t>10/24/2023</a:t>
            </a:fld>
            <a:endParaRPr lang="en-US"/>
          </a:p>
        </p:txBody>
      </p:sp>
      <p:sp>
        <p:nvSpPr>
          <p:cNvPr id="5" name="Footer Placeholder 4">
            <a:extLst>
              <a:ext uri="{FF2B5EF4-FFF2-40B4-BE49-F238E27FC236}">
                <a16:creationId xmlns:a16="http://schemas.microsoft.com/office/drawing/2014/main" id="{A1260878-5E21-CE41-BFC3-8E035C9EFC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5BC75B-C340-E34D-A0FD-865646F7DB81}"/>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2136477762"/>
      </p:ext>
    </p:extLst>
  </p:cSld>
  <p:clrMapOvr>
    <a:masterClrMapping/>
  </p:clrMapOvr>
  <p:transition>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0E91-F505-2C4D-9EBC-55763D34ADF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4F47770-1C56-964E-ABF4-3499DDDE284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38C1FD-2E49-1E4D-8586-8F5213262B5A}"/>
              </a:ext>
            </a:extLst>
          </p:cNvPr>
          <p:cNvSpPr>
            <a:spLocks noGrp="1"/>
          </p:cNvSpPr>
          <p:nvPr>
            <p:ph type="dt" sz="half" idx="10"/>
          </p:nvPr>
        </p:nvSpPr>
        <p:spPr/>
        <p:txBody>
          <a:bodyPr/>
          <a:lstStyle/>
          <a:p>
            <a:fld id="{BFFF93B8-92E3-F040-9A28-5989CE860052}" type="datetimeFigureOut">
              <a:rPr lang="en-US" smtClean="0"/>
              <a:t>10/24/2023</a:t>
            </a:fld>
            <a:endParaRPr lang="en-US"/>
          </a:p>
        </p:txBody>
      </p:sp>
      <p:sp>
        <p:nvSpPr>
          <p:cNvPr id="5" name="Footer Placeholder 4">
            <a:extLst>
              <a:ext uri="{FF2B5EF4-FFF2-40B4-BE49-F238E27FC236}">
                <a16:creationId xmlns:a16="http://schemas.microsoft.com/office/drawing/2014/main" id="{EA7634C8-B655-1B44-8057-CFA2E4681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DE60A-9D8F-4B4B-940D-336653E6D277}"/>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2626988419"/>
      </p:ext>
    </p:extLst>
  </p:cSld>
  <p:clrMapOvr>
    <a:masterClrMapping/>
  </p:clrMapOvr>
  <p:transition>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EB5B1-292B-F440-9733-5FDEDE461B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50B3D5-1CDE-BC4B-BA62-EF24F8B2F33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3DF26F-A88E-9949-AF63-4BEB6CF30EB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A6F2BC-30AA-1440-8C69-282C04F9F267}"/>
              </a:ext>
            </a:extLst>
          </p:cNvPr>
          <p:cNvSpPr>
            <a:spLocks noGrp="1"/>
          </p:cNvSpPr>
          <p:nvPr>
            <p:ph type="dt" sz="half" idx="10"/>
          </p:nvPr>
        </p:nvSpPr>
        <p:spPr/>
        <p:txBody>
          <a:bodyPr/>
          <a:lstStyle/>
          <a:p>
            <a:fld id="{BFFF93B8-92E3-F040-9A28-5989CE860052}" type="datetimeFigureOut">
              <a:rPr lang="en-US" smtClean="0"/>
              <a:t>10/24/2023</a:t>
            </a:fld>
            <a:endParaRPr lang="en-US"/>
          </a:p>
        </p:txBody>
      </p:sp>
      <p:sp>
        <p:nvSpPr>
          <p:cNvPr id="6" name="Footer Placeholder 5">
            <a:extLst>
              <a:ext uri="{FF2B5EF4-FFF2-40B4-BE49-F238E27FC236}">
                <a16:creationId xmlns:a16="http://schemas.microsoft.com/office/drawing/2014/main" id="{76438607-D3AD-FC48-B233-444905E7C3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5C4AD9-5294-BF49-AFC5-C5F61D519558}"/>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29141401"/>
      </p:ext>
    </p:extLst>
  </p:cSld>
  <p:clrMapOvr>
    <a:masterClrMapping/>
  </p:clrMapOvr>
  <p:transition>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4940E-042B-A948-9EBF-020A8F1FB16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E0A68C-23B9-CE44-A504-501B56041175}"/>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70B44A7-3F11-5B42-948C-B22E714B45E0}"/>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4F627-204A-424F-8E97-0E090323F7D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055AA89-5A7D-6D43-BE92-271005D2382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D0455-0D60-F94D-B3D8-218DBA95205C}"/>
              </a:ext>
            </a:extLst>
          </p:cNvPr>
          <p:cNvSpPr>
            <a:spLocks noGrp="1"/>
          </p:cNvSpPr>
          <p:nvPr>
            <p:ph type="dt" sz="half" idx="10"/>
          </p:nvPr>
        </p:nvSpPr>
        <p:spPr/>
        <p:txBody>
          <a:bodyPr/>
          <a:lstStyle/>
          <a:p>
            <a:fld id="{BFFF93B8-92E3-F040-9A28-5989CE860052}" type="datetimeFigureOut">
              <a:rPr lang="en-US" smtClean="0"/>
              <a:t>10/24/2023</a:t>
            </a:fld>
            <a:endParaRPr lang="en-US"/>
          </a:p>
        </p:txBody>
      </p:sp>
      <p:sp>
        <p:nvSpPr>
          <p:cNvPr id="8" name="Footer Placeholder 7">
            <a:extLst>
              <a:ext uri="{FF2B5EF4-FFF2-40B4-BE49-F238E27FC236}">
                <a16:creationId xmlns:a16="http://schemas.microsoft.com/office/drawing/2014/main" id="{C91B1F47-CD8B-9443-86B2-EE78BDE197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79A07F-91D7-954B-8027-A313BAEEABC4}"/>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380335228"/>
      </p:ext>
    </p:extLst>
  </p:cSld>
  <p:clrMapOvr>
    <a:masterClrMapping/>
  </p:clrMapOvr>
  <p:transition>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B96DB-B96B-494A-ADEB-98C2691FD2F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ADDBC79-01C2-C447-816C-6F3CB990249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954DBC9-0170-084D-84C7-03190D8B685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16F4475-CE75-B84F-B961-056B187E84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9A5188-90F2-944B-93B4-0AA870329BD6}"/>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14316918"/>
      </p:ext>
    </p:extLst>
  </p:cSld>
  <p:clrMapOvr>
    <a:masterClrMapping/>
  </p:clrMapOvr>
  <p:transition>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39ADC-71E6-274C-817C-DC3B77BFDC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3F67D4-3F03-6641-BCB0-997CFBA7FE47}"/>
              </a:ext>
            </a:extLst>
          </p:cNvPr>
          <p:cNvSpPr>
            <a:spLocks noGrp="1"/>
          </p:cNvSpPr>
          <p:nvPr>
            <p:ph type="dt" sz="half" idx="10"/>
          </p:nvPr>
        </p:nvSpPr>
        <p:spPr/>
        <p:txBody>
          <a:bodyPr/>
          <a:lstStyle/>
          <a:p>
            <a:fld id="{BFFF93B8-92E3-F040-9A28-5989CE860052}" type="datetimeFigureOut">
              <a:rPr lang="en-US" smtClean="0"/>
              <a:t>10/24/2023</a:t>
            </a:fld>
            <a:endParaRPr lang="en-US"/>
          </a:p>
        </p:txBody>
      </p:sp>
      <p:sp>
        <p:nvSpPr>
          <p:cNvPr id="4" name="Footer Placeholder 3">
            <a:extLst>
              <a:ext uri="{FF2B5EF4-FFF2-40B4-BE49-F238E27FC236}">
                <a16:creationId xmlns:a16="http://schemas.microsoft.com/office/drawing/2014/main" id="{F40C8207-1584-754B-A932-D72519B674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A87A8C-68A4-0D45-8F82-CEC6A02C5EC7}"/>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4040132640"/>
      </p:ext>
    </p:extLst>
  </p:cSld>
  <p:clrMapOvr>
    <a:masterClrMapping/>
  </p:clrMapOvr>
  <p:transition>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12456C-4812-2E4C-B7A9-A27A1127EFE1}"/>
              </a:ext>
            </a:extLst>
          </p:cNvPr>
          <p:cNvSpPr>
            <a:spLocks noGrp="1"/>
          </p:cNvSpPr>
          <p:nvPr>
            <p:ph type="dt" sz="half" idx="10"/>
          </p:nvPr>
        </p:nvSpPr>
        <p:spPr/>
        <p:txBody>
          <a:bodyPr/>
          <a:lstStyle/>
          <a:p>
            <a:fld id="{BFFF93B8-92E3-F040-9A28-5989CE860052}" type="datetimeFigureOut">
              <a:rPr lang="en-US" smtClean="0"/>
              <a:t>10/24/2023</a:t>
            </a:fld>
            <a:endParaRPr lang="en-US"/>
          </a:p>
        </p:txBody>
      </p:sp>
      <p:sp>
        <p:nvSpPr>
          <p:cNvPr id="3" name="Footer Placeholder 2">
            <a:extLst>
              <a:ext uri="{FF2B5EF4-FFF2-40B4-BE49-F238E27FC236}">
                <a16:creationId xmlns:a16="http://schemas.microsoft.com/office/drawing/2014/main" id="{529E7DCF-AE6B-8F4C-9A9E-535C1B43A1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2D4F7B-1F2A-C341-9F98-4A710EDBF5ED}"/>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1676541832"/>
      </p:ext>
    </p:extLst>
  </p:cSld>
  <p:clrMapOvr>
    <a:masterClrMapping/>
  </p:clrMapOvr>
  <p:transition>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A1AD1-3DBE-2E44-8B38-7D0DF4A6278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32AC54D-0689-B648-899E-6AB02971720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324D53-05DA-934A-8367-B957821E32B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E2EF403-666C-9E4C-8C3F-640A3742CE9A}"/>
              </a:ext>
            </a:extLst>
          </p:cNvPr>
          <p:cNvSpPr>
            <a:spLocks noGrp="1"/>
          </p:cNvSpPr>
          <p:nvPr>
            <p:ph type="dt" sz="half" idx="10"/>
          </p:nvPr>
        </p:nvSpPr>
        <p:spPr/>
        <p:txBody>
          <a:bodyPr/>
          <a:lstStyle/>
          <a:p>
            <a:fld id="{BFFF93B8-92E3-F040-9A28-5989CE860052}" type="datetimeFigureOut">
              <a:rPr lang="en-US" smtClean="0"/>
              <a:t>10/24/2023</a:t>
            </a:fld>
            <a:endParaRPr lang="en-US"/>
          </a:p>
        </p:txBody>
      </p:sp>
      <p:sp>
        <p:nvSpPr>
          <p:cNvPr id="6" name="Footer Placeholder 5">
            <a:extLst>
              <a:ext uri="{FF2B5EF4-FFF2-40B4-BE49-F238E27FC236}">
                <a16:creationId xmlns:a16="http://schemas.microsoft.com/office/drawing/2014/main" id="{AB3ABA15-EE4C-684C-93C8-A80184D065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F6F49-BB43-194B-B62B-522B81284C1F}"/>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2705384360"/>
      </p:ext>
    </p:extLst>
  </p:cSld>
  <p:clrMapOvr>
    <a:masterClrMapping/>
  </p:clrMapOvr>
  <p:transition>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32AA8-7971-9C47-BC4C-6981DCC5F29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AD2EBE3-9F5E-E147-AC2D-407F637A266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2968D42-BA6D-4B46-9FBB-AC684C9D82A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DE6E501-79AB-074E-84A3-07E843FD2F5A}"/>
              </a:ext>
            </a:extLst>
          </p:cNvPr>
          <p:cNvSpPr>
            <a:spLocks noGrp="1"/>
          </p:cNvSpPr>
          <p:nvPr>
            <p:ph type="dt" sz="half" idx="10"/>
          </p:nvPr>
        </p:nvSpPr>
        <p:spPr/>
        <p:txBody>
          <a:bodyPr/>
          <a:lstStyle/>
          <a:p>
            <a:fld id="{BFFF93B8-92E3-F040-9A28-5989CE860052}" type="datetimeFigureOut">
              <a:rPr lang="en-US" smtClean="0"/>
              <a:t>10/24/2023</a:t>
            </a:fld>
            <a:endParaRPr lang="en-US"/>
          </a:p>
        </p:txBody>
      </p:sp>
      <p:sp>
        <p:nvSpPr>
          <p:cNvPr id="6" name="Footer Placeholder 5">
            <a:extLst>
              <a:ext uri="{FF2B5EF4-FFF2-40B4-BE49-F238E27FC236}">
                <a16:creationId xmlns:a16="http://schemas.microsoft.com/office/drawing/2014/main" id="{1B72601F-A921-1C48-B42F-BAD9D6666E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3CBE83-88A5-F94E-AFEC-1FF963F1167E}"/>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3294169602"/>
      </p:ext>
    </p:extLst>
  </p:cSld>
  <p:clrMapOvr>
    <a:masterClrMapping/>
  </p:clrMapOvr>
  <p:transition>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6FDAC-282A-C149-8E0E-A8EBEC9DF4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1EF62B-1AAF-E54D-948B-6BF89CA9B9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B4443-90D9-F846-A715-6CB4BC3C28F9}"/>
              </a:ext>
            </a:extLst>
          </p:cNvPr>
          <p:cNvSpPr>
            <a:spLocks noGrp="1"/>
          </p:cNvSpPr>
          <p:nvPr>
            <p:ph type="dt" sz="half" idx="10"/>
          </p:nvPr>
        </p:nvSpPr>
        <p:spPr/>
        <p:txBody>
          <a:bodyPr/>
          <a:lstStyle/>
          <a:p>
            <a:fld id="{BFFF93B8-92E3-F040-9A28-5989CE860052}" type="datetimeFigureOut">
              <a:rPr lang="en-US" smtClean="0"/>
              <a:t>10/24/2023</a:t>
            </a:fld>
            <a:endParaRPr lang="en-US"/>
          </a:p>
        </p:txBody>
      </p:sp>
      <p:sp>
        <p:nvSpPr>
          <p:cNvPr id="5" name="Footer Placeholder 4">
            <a:extLst>
              <a:ext uri="{FF2B5EF4-FFF2-40B4-BE49-F238E27FC236}">
                <a16:creationId xmlns:a16="http://schemas.microsoft.com/office/drawing/2014/main" id="{F79BC10E-ED17-2F49-A0C7-2FD3852E61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342951-B82C-7842-8A79-8822D7C44963}"/>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3615942296"/>
      </p:ext>
    </p:extLst>
  </p:cSld>
  <p:clrMapOvr>
    <a:masterClrMapping/>
  </p:clrMapOvr>
  <p:transition>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5A70C6-62DA-104A-9FD4-4CCC51118DB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15E94D-F7D6-094A-8535-3F77890E3C9C}"/>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638063-BF14-DE40-905E-4787D4C27FDE}"/>
              </a:ext>
            </a:extLst>
          </p:cNvPr>
          <p:cNvSpPr>
            <a:spLocks noGrp="1"/>
          </p:cNvSpPr>
          <p:nvPr>
            <p:ph type="dt" sz="half" idx="10"/>
          </p:nvPr>
        </p:nvSpPr>
        <p:spPr/>
        <p:txBody>
          <a:bodyPr/>
          <a:lstStyle/>
          <a:p>
            <a:fld id="{BFFF93B8-92E3-F040-9A28-5989CE860052}" type="datetimeFigureOut">
              <a:rPr lang="en-US" smtClean="0"/>
              <a:t>10/24/2023</a:t>
            </a:fld>
            <a:endParaRPr lang="en-US"/>
          </a:p>
        </p:txBody>
      </p:sp>
      <p:sp>
        <p:nvSpPr>
          <p:cNvPr id="5" name="Footer Placeholder 4">
            <a:extLst>
              <a:ext uri="{FF2B5EF4-FFF2-40B4-BE49-F238E27FC236}">
                <a16:creationId xmlns:a16="http://schemas.microsoft.com/office/drawing/2014/main" id="{C93A1727-B547-E74E-AF8E-BE26867F57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EAFAE-3746-AD45-8868-5CAA88EF79B3}"/>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4055777173"/>
      </p:ext>
    </p:extLst>
  </p:cSld>
  <p:clrMapOvr>
    <a:masterClrMapping/>
  </p:clrMapOvr>
  <p:transition>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8D622006-A62F-E34A-9510-726801B146F4}"/>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FE2E3915-BCA8-D245-A1F5-441B0D645B29}"/>
              </a:ext>
            </a:extLst>
          </p:cNvPr>
          <p:cNvPicPr>
            <a:picLocks noChangeAspect="1"/>
          </p:cNvPicPr>
          <p:nvPr userDrawn="1"/>
        </p:nvPicPr>
        <p:blipFill>
          <a:blip r:embed="rId3"/>
          <a:stretch>
            <a:fillRect/>
          </a:stretch>
        </p:blipFill>
        <p:spPr>
          <a:xfrm>
            <a:off x="7893059" y="4657452"/>
            <a:ext cx="1180475" cy="505918"/>
          </a:xfrm>
          <a:prstGeom prst="rect">
            <a:avLst/>
          </a:prstGeom>
        </p:spPr>
      </p:pic>
    </p:spTree>
    <p:extLst>
      <p:ext uri="{BB962C8B-B14F-4D97-AF65-F5344CB8AC3E}">
        <p14:creationId xmlns:p14="http://schemas.microsoft.com/office/powerpoint/2010/main" val="1574288733"/>
      </p:ext>
    </p:extLst>
  </p:cSld>
  <p:clrMapOvr>
    <a:masterClrMapping/>
  </p:clrMapOvr>
  <p:transition>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3" name="Picture 12" descr="Shape, icon, circle&#10;&#10;Description automatically generated">
            <a:extLst>
              <a:ext uri="{FF2B5EF4-FFF2-40B4-BE49-F238E27FC236}">
                <a16:creationId xmlns:a16="http://schemas.microsoft.com/office/drawing/2014/main" id="{D7DA54D4-9A15-4247-9ADB-46DBA075761A}"/>
              </a:ext>
            </a:extLst>
          </p:cNvPr>
          <p:cNvPicPr>
            <a:picLocks noChangeAspect="1"/>
          </p:cNvPicPr>
          <p:nvPr userDrawn="1"/>
        </p:nvPicPr>
        <p:blipFill>
          <a:blip r:embed="rId2"/>
          <a:stretch>
            <a:fillRect/>
          </a:stretch>
        </p:blipFill>
        <p:spPr>
          <a:xfrm>
            <a:off x="-11243" y="-11243"/>
            <a:ext cx="9234755" cy="5194550"/>
          </a:xfrm>
          <a:prstGeom prst="rect">
            <a:avLst/>
          </a:prstGeom>
        </p:spPr>
      </p:pic>
      <p:sp>
        <p:nvSpPr>
          <p:cNvPr id="14" name="Picture Placeholder 2">
            <a:extLst>
              <a:ext uri="{FF2B5EF4-FFF2-40B4-BE49-F238E27FC236}">
                <a16:creationId xmlns:a16="http://schemas.microsoft.com/office/drawing/2014/main" id="{7C4604D8-F72E-8646-98BD-9D565DC6EDCE}"/>
              </a:ext>
            </a:extLst>
          </p:cNvPr>
          <p:cNvSpPr>
            <a:spLocks noGrp="1"/>
          </p:cNvSpPr>
          <p:nvPr>
            <p:ph type="pic" idx="1"/>
          </p:nvPr>
        </p:nvSpPr>
        <p:spPr>
          <a:xfrm>
            <a:off x="0" y="0"/>
            <a:ext cx="3710066" cy="51435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6" name="Picture 5">
            <a:extLst>
              <a:ext uri="{FF2B5EF4-FFF2-40B4-BE49-F238E27FC236}">
                <a16:creationId xmlns:a16="http://schemas.microsoft.com/office/drawing/2014/main" id="{1561075B-C7E0-6A49-BB6D-EC3F546CC153}"/>
              </a:ext>
            </a:extLst>
          </p:cNvPr>
          <p:cNvPicPr>
            <a:picLocks noChangeAspect="1"/>
          </p:cNvPicPr>
          <p:nvPr userDrawn="1"/>
        </p:nvPicPr>
        <p:blipFill>
          <a:blip r:embed="rId3"/>
          <a:stretch>
            <a:fillRect/>
          </a:stretch>
        </p:blipFill>
        <p:spPr>
          <a:xfrm>
            <a:off x="7946148" y="4669972"/>
            <a:ext cx="1104900" cy="473528"/>
          </a:xfrm>
          <a:prstGeom prst="rect">
            <a:avLst/>
          </a:prstGeom>
        </p:spPr>
      </p:pic>
    </p:spTree>
    <p:extLst>
      <p:ext uri="{BB962C8B-B14F-4D97-AF65-F5344CB8AC3E}">
        <p14:creationId xmlns:p14="http://schemas.microsoft.com/office/powerpoint/2010/main" val="2275242449"/>
      </p:ext>
    </p:extLst>
  </p:cSld>
  <p:clrMapOvr>
    <a:masterClrMapping/>
  </p:clrMapOvr>
  <p:transition>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descr="A picture containing baseball&#10;&#10;Description automatically generated">
            <a:extLst>
              <a:ext uri="{FF2B5EF4-FFF2-40B4-BE49-F238E27FC236}">
                <a16:creationId xmlns:a16="http://schemas.microsoft.com/office/drawing/2014/main" id="{42C7C5CB-123A-1044-A1A2-A7473F9EA42B}"/>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Picture Placeholder 2">
            <a:extLst>
              <a:ext uri="{FF2B5EF4-FFF2-40B4-BE49-F238E27FC236}">
                <a16:creationId xmlns:a16="http://schemas.microsoft.com/office/drawing/2014/main" id="{E37CEB84-738B-D04E-84D8-FAC07BA1FD44}"/>
              </a:ext>
            </a:extLst>
          </p:cNvPr>
          <p:cNvSpPr>
            <a:spLocks noGrp="1"/>
          </p:cNvSpPr>
          <p:nvPr>
            <p:ph type="pic" idx="1"/>
          </p:nvPr>
        </p:nvSpPr>
        <p:spPr>
          <a:xfrm>
            <a:off x="0" y="0"/>
            <a:ext cx="9144000" cy="51435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5" name="Picture 4" descr="Text&#10;&#10;Description automatically generated with medium confidence">
            <a:extLst>
              <a:ext uri="{FF2B5EF4-FFF2-40B4-BE49-F238E27FC236}">
                <a16:creationId xmlns:a16="http://schemas.microsoft.com/office/drawing/2014/main" id="{37DCF400-E21A-0547-A1D0-3CFEC8F305FA}"/>
              </a:ext>
            </a:extLst>
          </p:cNvPr>
          <p:cNvPicPr>
            <a:picLocks noChangeAspect="1"/>
          </p:cNvPicPr>
          <p:nvPr userDrawn="1"/>
        </p:nvPicPr>
        <p:blipFill>
          <a:blip r:embed="rId3"/>
          <a:stretch>
            <a:fillRect/>
          </a:stretch>
        </p:blipFill>
        <p:spPr>
          <a:xfrm>
            <a:off x="8014698" y="4747545"/>
            <a:ext cx="948328" cy="305263"/>
          </a:xfrm>
          <a:prstGeom prst="rect">
            <a:avLst/>
          </a:prstGeom>
        </p:spPr>
      </p:pic>
      <p:pic>
        <p:nvPicPr>
          <p:cNvPr id="3" name="Picture 2" descr="Text&#10;&#10;Description automatically generated">
            <a:extLst>
              <a:ext uri="{FF2B5EF4-FFF2-40B4-BE49-F238E27FC236}">
                <a16:creationId xmlns:a16="http://schemas.microsoft.com/office/drawing/2014/main" id="{D8DCB946-E5EC-DF4D-A2A8-C0928F5D410D}"/>
              </a:ext>
            </a:extLst>
          </p:cNvPr>
          <p:cNvPicPr>
            <a:picLocks noChangeAspect="1"/>
          </p:cNvPicPr>
          <p:nvPr userDrawn="1"/>
        </p:nvPicPr>
        <p:blipFill>
          <a:blip r:embed="rId4"/>
          <a:stretch>
            <a:fillRect/>
          </a:stretch>
        </p:blipFill>
        <p:spPr>
          <a:xfrm>
            <a:off x="8014697" y="4747545"/>
            <a:ext cx="948329" cy="305263"/>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7BDF2641-02A9-8046-9FAD-0241E215FC3F}"/>
              </a:ext>
            </a:extLst>
          </p:cNvPr>
          <p:cNvPicPr>
            <a:picLocks noChangeAspect="1"/>
          </p:cNvPicPr>
          <p:nvPr userDrawn="1"/>
        </p:nvPicPr>
        <p:blipFill>
          <a:blip r:embed="rId5"/>
          <a:stretch>
            <a:fillRect/>
          </a:stretch>
        </p:blipFill>
        <p:spPr>
          <a:xfrm>
            <a:off x="0" y="0"/>
            <a:ext cx="9144000" cy="5143500"/>
          </a:xfrm>
          <a:prstGeom prst="rect">
            <a:avLst/>
          </a:prstGeom>
        </p:spPr>
      </p:pic>
      <p:pic>
        <p:nvPicPr>
          <p:cNvPr id="9" name="Picture 8">
            <a:extLst>
              <a:ext uri="{FF2B5EF4-FFF2-40B4-BE49-F238E27FC236}">
                <a16:creationId xmlns:a16="http://schemas.microsoft.com/office/drawing/2014/main" id="{265747D0-0290-2C41-814E-24027D8ED482}"/>
              </a:ext>
            </a:extLst>
          </p:cNvPr>
          <p:cNvPicPr>
            <a:picLocks noChangeAspect="1"/>
          </p:cNvPicPr>
          <p:nvPr userDrawn="1"/>
        </p:nvPicPr>
        <p:blipFill>
          <a:blip r:embed="rId6"/>
          <a:stretch>
            <a:fillRect/>
          </a:stretch>
        </p:blipFill>
        <p:spPr>
          <a:xfrm>
            <a:off x="7926173" y="4669971"/>
            <a:ext cx="1104900" cy="473529"/>
          </a:xfrm>
          <a:prstGeom prst="rect">
            <a:avLst/>
          </a:prstGeom>
        </p:spPr>
      </p:pic>
    </p:spTree>
    <p:extLst>
      <p:ext uri="{BB962C8B-B14F-4D97-AF65-F5344CB8AC3E}">
        <p14:creationId xmlns:p14="http://schemas.microsoft.com/office/powerpoint/2010/main" val="1869851452"/>
      </p:ext>
    </p:extLst>
  </p:cSld>
  <p:clrMapOvr>
    <a:masterClrMapping/>
  </p:clrMapOvr>
  <p:transition>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B7BDB237-0EF8-7F46-A38B-F9FDD6B9E016}"/>
              </a:ext>
            </a:extLst>
          </p:cNvPr>
          <p:cNvPicPr>
            <a:picLocks noChangeAspect="1"/>
          </p:cNvPicPr>
          <p:nvPr userDrawn="1"/>
        </p:nvPicPr>
        <p:blipFill>
          <a:blip r:embed="rId2"/>
          <a:stretch>
            <a:fillRect/>
          </a:stretch>
        </p:blipFill>
        <p:spPr>
          <a:xfrm>
            <a:off x="-89452" y="0"/>
            <a:ext cx="9239969" cy="5143500"/>
          </a:xfrm>
          <a:prstGeom prst="rect">
            <a:avLst/>
          </a:prstGeom>
        </p:spPr>
      </p:pic>
      <p:pic>
        <p:nvPicPr>
          <p:cNvPr id="8" name="Picture 7">
            <a:extLst>
              <a:ext uri="{FF2B5EF4-FFF2-40B4-BE49-F238E27FC236}">
                <a16:creationId xmlns:a16="http://schemas.microsoft.com/office/drawing/2014/main" id="{81BF0FE0-FDEA-B546-8316-16556D8A91FF}"/>
              </a:ext>
            </a:extLst>
          </p:cNvPr>
          <p:cNvPicPr>
            <a:picLocks noChangeAspect="1"/>
          </p:cNvPicPr>
          <p:nvPr userDrawn="1"/>
        </p:nvPicPr>
        <p:blipFill>
          <a:blip r:embed="rId3"/>
          <a:stretch>
            <a:fillRect/>
          </a:stretch>
        </p:blipFill>
        <p:spPr>
          <a:xfrm>
            <a:off x="7946148" y="4669972"/>
            <a:ext cx="1104900" cy="473528"/>
          </a:xfrm>
          <a:prstGeom prst="rect">
            <a:avLst/>
          </a:prstGeom>
        </p:spPr>
      </p:pic>
    </p:spTree>
    <p:extLst>
      <p:ext uri="{BB962C8B-B14F-4D97-AF65-F5344CB8AC3E}">
        <p14:creationId xmlns:p14="http://schemas.microsoft.com/office/powerpoint/2010/main" val="529627055"/>
      </p:ext>
    </p:extLst>
  </p:cSld>
  <p:clrMapOvr>
    <a:masterClrMapping/>
  </p:clrMapOvr>
  <p:transition>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AB13A-76CB-644A-B04E-8B5523B61E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D2C279-F70E-1F4C-8D9B-4BFB0B3FC6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D9EA9-370B-1446-8EFB-A0BB10D0C0B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1260878-5E21-CE41-BFC3-8E035C9EFC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5BC75B-C340-E34D-A0FD-865646F7DB81}"/>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2790724317"/>
      </p:ext>
    </p:extLst>
  </p:cSld>
  <p:clrMapOvr>
    <a:masterClrMapping/>
  </p:clrMapOvr>
  <p:transition>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BFBFFD8-1235-284B-9B41-EF4186B2E087}"/>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 name="Picture Placeholder 2">
            <a:extLst>
              <a:ext uri="{FF2B5EF4-FFF2-40B4-BE49-F238E27FC236}">
                <a16:creationId xmlns:a16="http://schemas.microsoft.com/office/drawing/2014/main" id="{90F77E21-6FCC-864A-A63E-D8C8F30DAC0E}"/>
              </a:ext>
            </a:extLst>
          </p:cNvPr>
          <p:cNvSpPr>
            <a:spLocks noGrp="1"/>
          </p:cNvSpPr>
          <p:nvPr>
            <p:ph type="pic" idx="1"/>
          </p:nvPr>
        </p:nvSpPr>
        <p:spPr>
          <a:xfrm>
            <a:off x="-19050" y="0"/>
            <a:ext cx="3477126" cy="5143500"/>
          </a:xfrm>
          <a:solidFill>
            <a:schemeClr val="bg1"/>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5" name="Picture 4" descr="Text&#10;&#10;Description automatically generated">
            <a:extLst>
              <a:ext uri="{FF2B5EF4-FFF2-40B4-BE49-F238E27FC236}">
                <a16:creationId xmlns:a16="http://schemas.microsoft.com/office/drawing/2014/main" id="{7D2F33A1-92D3-3842-A866-14E3BF3D36CB}"/>
              </a:ext>
            </a:extLst>
          </p:cNvPr>
          <p:cNvPicPr>
            <a:picLocks noChangeAspect="1"/>
          </p:cNvPicPr>
          <p:nvPr userDrawn="1"/>
        </p:nvPicPr>
        <p:blipFill>
          <a:blip r:embed="rId3"/>
          <a:stretch>
            <a:fillRect/>
          </a:stretch>
        </p:blipFill>
        <p:spPr>
          <a:xfrm>
            <a:off x="8014697" y="4747545"/>
            <a:ext cx="948329" cy="305263"/>
          </a:xfrm>
          <a:prstGeom prst="rect">
            <a:avLst/>
          </a:prstGeom>
        </p:spPr>
      </p:pic>
      <p:pic>
        <p:nvPicPr>
          <p:cNvPr id="7" name="Picture 6" descr="Graphical user interface&#10;&#10;Description automatically generated">
            <a:extLst>
              <a:ext uri="{FF2B5EF4-FFF2-40B4-BE49-F238E27FC236}">
                <a16:creationId xmlns:a16="http://schemas.microsoft.com/office/drawing/2014/main" id="{B4A8EA4B-E669-DF4B-8CFA-601978F12667}"/>
              </a:ext>
            </a:extLst>
          </p:cNvPr>
          <p:cNvPicPr>
            <a:picLocks noChangeAspect="1"/>
          </p:cNvPicPr>
          <p:nvPr userDrawn="1"/>
        </p:nvPicPr>
        <p:blipFill>
          <a:blip r:embed="rId4"/>
          <a:stretch>
            <a:fillRect/>
          </a:stretch>
        </p:blipFill>
        <p:spPr>
          <a:xfrm>
            <a:off x="0" y="0"/>
            <a:ext cx="9144000" cy="5143500"/>
          </a:xfrm>
          <a:prstGeom prst="rect">
            <a:avLst/>
          </a:prstGeom>
        </p:spPr>
      </p:pic>
      <p:sp>
        <p:nvSpPr>
          <p:cNvPr id="10" name="Picture Placeholder 2">
            <a:extLst>
              <a:ext uri="{FF2B5EF4-FFF2-40B4-BE49-F238E27FC236}">
                <a16:creationId xmlns:a16="http://schemas.microsoft.com/office/drawing/2014/main" id="{F2EBE74E-A5DF-FC41-BC13-73D1671AD9BD}"/>
              </a:ext>
            </a:extLst>
          </p:cNvPr>
          <p:cNvSpPr>
            <a:spLocks noGrp="1"/>
          </p:cNvSpPr>
          <p:nvPr>
            <p:ph type="pic" idx="10"/>
          </p:nvPr>
        </p:nvSpPr>
        <p:spPr>
          <a:xfrm>
            <a:off x="-19050" y="0"/>
            <a:ext cx="3477126" cy="5143500"/>
          </a:xfrm>
          <a:solidFill>
            <a:schemeClr val="bg1"/>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9" name="Picture 8">
            <a:extLst>
              <a:ext uri="{FF2B5EF4-FFF2-40B4-BE49-F238E27FC236}">
                <a16:creationId xmlns:a16="http://schemas.microsoft.com/office/drawing/2014/main" id="{882D1D1D-EDF2-114B-A391-77EDDFF2D47D}"/>
              </a:ext>
            </a:extLst>
          </p:cNvPr>
          <p:cNvPicPr>
            <a:picLocks noChangeAspect="1"/>
          </p:cNvPicPr>
          <p:nvPr userDrawn="1"/>
        </p:nvPicPr>
        <p:blipFill>
          <a:blip r:embed="rId5"/>
          <a:stretch>
            <a:fillRect/>
          </a:stretch>
        </p:blipFill>
        <p:spPr>
          <a:xfrm>
            <a:off x="7926173" y="4669971"/>
            <a:ext cx="1104900" cy="473529"/>
          </a:xfrm>
          <a:prstGeom prst="rect">
            <a:avLst/>
          </a:prstGeom>
        </p:spPr>
      </p:pic>
    </p:spTree>
    <p:extLst>
      <p:ext uri="{BB962C8B-B14F-4D97-AF65-F5344CB8AC3E}">
        <p14:creationId xmlns:p14="http://schemas.microsoft.com/office/powerpoint/2010/main" val="3420467284"/>
      </p:ext>
    </p:extLst>
  </p:cSld>
  <p:clrMapOvr>
    <a:masterClrMapping/>
  </p:clrMapOvr>
  <p:transition>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32D3DF82-7AF6-E04F-84E5-722F1EB5B995}"/>
              </a:ext>
            </a:extLst>
          </p:cNvPr>
          <p:cNvSpPr>
            <a:spLocks noGrp="1"/>
          </p:cNvSpPr>
          <p:nvPr>
            <p:ph type="pic" idx="1"/>
          </p:nvPr>
        </p:nvSpPr>
        <p:spPr>
          <a:xfrm>
            <a:off x="0" y="0"/>
            <a:ext cx="9144000" cy="5143500"/>
          </a:xfrm>
          <a:solidFill>
            <a:schemeClr val="bg1"/>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3" name="Picture 2" descr="A close up of a logo&#10;&#10;Description automatically generated">
            <a:extLst>
              <a:ext uri="{FF2B5EF4-FFF2-40B4-BE49-F238E27FC236}">
                <a16:creationId xmlns:a16="http://schemas.microsoft.com/office/drawing/2014/main" id="{04540E36-B5F1-B84F-929C-D074FC4D1A65}"/>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5" name="Picture 4" descr="Text&#10;&#10;Description automatically generated">
            <a:extLst>
              <a:ext uri="{FF2B5EF4-FFF2-40B4-BE49-F238E27FC236}">
                <a16:creationId xmlns:a16="http://schemas.microsoft.com/office/drawing/2014/main" id="{2DA33752-4D64-5A4E-B3A1-4E0A7962A878}"/>
              </a:ext>
            </a:extLst>
          </p:cNvPr>
          <p:cNvPicPr>
            <a:picLocks noChangeAspect="1"/>
          </p:cNvPicPr>
          <p:nvPr userDrawn="1"/>
        </p:nvPicPr>
        <p:blipFill>
          <a:blip r:embed="rId3"/>
          <a:stretch>
            <a:fillRect/>
          </a:stretch>
        </p:blipFill>
        <p:spPr>
          <a:xfrm>
            <a:off x="8014697" y="4747545"/>
            <a:ext cx="948329" cy="305263"/>
          </a:xfrm>
          <a:prstGeom prst="rect">
            <a:avLst/>
          </a:prstGeom>
        </p:spPr>
      </p:pic>
      <p:sp>
        <p:nvSpPr>
          <p:cNvPr id="9" name="Picture Placeholder 2">
            <a:extLst>
              <a:ext uri="{FF2B5EF4-FFF2-40B4-BE49-F238E27FC236}">
                <a16:creationId xmlns:a16="http://schemas.microsoft.com/office/drawing/2014/main" id="{59BFECAA-F7D4-9844-AFA1-6ACE36AA679A}"/>
              </a:ext>
            </a:extLst>
          </p:cNvPr>
          <p:cNvSpPr>
            <a:spLocks noGrp="1"/>
          </p:cNvSpPr>
          <p:nvPr>
            <p:ph type="pic" idx="10"/>
          </p:nvPr>
        </p:nvSpPr>
        <p:spPr>
          <a:xfrm>
            <a:off x="0" y="0"/>
            <a:ext cx="9144000" cy="5143500"/>
          </a:xfrm>
          <a:solidFill>
            <a:schemeClr val="bg1"/>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11" name="Picture 10" descr="Shape&#10;&#10;Description automatically generated with medium confidence">
            <a:extLst>
              <a:ext uri="{FF2B5EF4-FFF2-40B4-BE49-F238E27FC236}">
                <a16:creationId xmlns:a16="http://schemas.microsoft.com/office/drawing/2014/main" id="{EA7F075D-4C10-3244-BB83-985B234B9BCF}"/>
              </a:ext>
            </a:extLst>
          </p:cNvPr>
          <p:cNvPicPr>
            <a:picLocks noChangeAspect="1"/>
          </p:cNvPicPr>
          <p:nvPr userDrawn="1"/>
        </p:nvPicPr>
        <p:blipFill>
          <a:blip r:embed="rId4"/>
          <a:stretch>
            <a:fillRect/>
          </a:stretch>
        </p:blipFill>
        <p:spPr>
          <a:xfrm>
            <a:off x="0" y="0"/>
            <a:ext cx="9144000" cy="5143500"/>
          </a:xfrm>
          <a:prstGeom prst="rect">
            <a:avLst/>
          </a:prstGeom>
        </p:spPr>
      </p:pic>
      <p:pic>
        <p:nvPicPr>
          <p:cNvPr id="7" name="Picture 6">
            <a:extLst>
              <a:ext uri="{FF2B5EF4-FFF2-40B4-BE49-F238E27FC236}">
                <a16:creationId xmlns:a16="http://schemas.microsoft.com/office/drawing/2014/main" id="{E7A23E41-7D02-2943-AE9C-7777B7C818C4}"/>
              </a:ext>
            </a:extLst>
          </p:cNvPr>
          <p:cNvPicPr>
            <a:picLocks noChangeAspect="1"/>
          </p:cNvPicPr>
          <p:nvPr userDrawn="1"/>
        </p:nvPicPr>
        <p:blipFill>
          <a:blip r:embed="rId5"/>
          <a:stretch>
            <a:fillRect/>
          </a:stretch>
        </p:blipFill>
        <p:spPr>
          <a:xfrm>
            <a:off x="7926173" y="4669971"/>
            <a:ext cx="1104900" cy="473529"/>
          </a:xfrm>
          <a:prstGeom prst="rect">
            <a:avLst/>
          </a:prstGeom>
        </p:spPr>
      </p:pic>
    </p:spTree>
    <p:extLst>
      <p:ext uri="{BB962C8B-B14F-4D97-AF65-F5344CB8AC3E}">
        <p14:creationId xmlns:p14="http://schemas.microsoft.com/office/powerpoint/2010/main" val="162702080"/>
      </p:ext>
    </p:extLst>
  </p:cSld>
  <p:clrMapOvr>
    <a:masterClrMapping/>
  </p:clrMapOvr>
  <p:transition>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B1F9B485-5337-584F-BE68-2619402D79D7}"/>
              </a:ext>
            </a:extLst>
          </p:cNvPr>
          <p:cNvPicPr>
            <a:picLocks noChangeAspect="1"/>
          </p:cNvPicPr>
          <p:nvPr userDrawn="1"/>
        </p:nvPicPr>
        <p:blipFill>
          <a:blip r:embed="rId2"/>
          <a:stretch>
            <a:fillRect/>
          </a:stretch>
        </p:blipFill>
        <p:spPr>
          <a:xfrm>
            <a:off x="8014697" y="4747545"/>
            <a:ext cx="948329" cy="305263"/>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FEF94F86-3B43-3840-A22D-7B8C5604C5F9}"/>
              </a:ext>
            </a:extLst>
          </p:cNvPr>
          <p:cNvPicPr>
            <a:picLocks noChangeAspect="1"/>
          </p:cNvPicPr>
          <p:nvPr userDrawn="1"/>
        </p:nvPicPr>
        <p:blipFill>
          <a:blip r:embed="rId3"/>
          <a:stretch>
            <a:fillRect/>
          </a:stretch>
        </p:blipFill>
        <p:spPr>
          <a:xfrm>
            <a:off x="0" y="0"/>
            <a:ext cx="9144000" cy="5143500"/>
          </a:xfrm>
          <a:prstGeom prst="rect">
            <a:avLst/>
          </a:prstGeom>
        </p:spPr>
      </p:pic>
      <p:pic>
        <p:nvPicPr>
          <p:cNvPr id="4" name="Picture 3">
            <a:extLst>
              <a:ext uri="{FF2B5EF4-FFF2-40B4-BE49-F238E27FC236}">
                <a16:creationId xmlns:a16="http://schemas.microsoft.com/office/drawing/2014/main" id="{4FD00361-D11E-5242-AD28-DEAA0D44B7E7}"/>
              </a:ext>
            </a:extLst>
          </p:cNvPr>
          <p:cNvPicPr>
            <a:picLocks noChangeAspect="1"/>
          </p:cNvPicPr>
          <p:nvPr userDrawn="1"/>
        </p:nvPicPr>
        <p:blipFill>
          <a:blip r:embed="rId4"/>
          <a:stretch>
            <a:fillRect/>
          </a:stretch>
        </p:blipFill>
        <p:spPr>
          <a:xfrm>
            <a:off x="7926173" y="4669971"/>
            <a:ext cx="1104900" cy="473529"/>
          </a:xfrm>
          <a:prstGeom prst="rect">
            <a:avLst/>
          </a:prstGeom>
        </p:spPr>
      </p:pic>
    </p:spTree>
    <p:extLst>
      <p:ext uri="{BB962C8B-B14F-4D97-AF65-F5344CB8AC3E}">
        <p14:creationId xmlns:p14="http://schemas.microsoft.com/office/powerpoint/2010/main" val="317912378"/>
      </p:ext>
    </p:extLst>
  </p:cSld>
  <p:clrMapOvr>
    <a:masterClrMapping/>
  </p:clrMapOvr>
  <p:transition>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B1F9B485-5337-584F-BE68-2619402D79D7}"/>
              </a:ext>
            </a:extLst>
          </p:cNvPr>
          <p:cNvPicPr>
            <a:picLocks noChangeAspect="1"/>
          </p:cNvPicPr>
          <p:nvPr userDrawn="1"/>
        </p:nvPicPr>
        <p:blipFill>
          <a:blip r:embed="rId2"/>
          <a:stretch>
            <a:fillRect/>
          </a:stretch>
        </p:blipFill>
        <p:spPr>
          <a:xfrm>
            <a:off x="8014697" y="4747545"/>
            <a:ext cx="948329" cy="305263"/>
          </a:xfrm>
          <a:prstGeom prst="rect">
            <a:avLst/>
          </a:prstGeom>
        </p:spPr>
      </p:pic>
      <p:pic>
        <p:nvPicPr>
          <p:cNvPr id="6" name="Picture 5" descr="Shape&#10;&#10;Description automatically generated">
            <a:extLst>
              <a:ext uri="{FF2B5EF4-FFF2-40B4-BE49-F238E27FC236}">
                <a16:creationId xmlns:a16="http://schemas.microsoft.com/office/drawing/2014/main" id="{E2388BFD-6A05-E946-988B-19B2EEF27ECE}"/>
              </a:ext>
            </a:extLst>
          </p:cNvPr>
          <p:cNvPicPr>
            <a:picLocks noChangeAspect="1"/>
          </p:cNvPicPr>
          <p:nvPr userDrawn="1"/>
        </p:nvPicPr>
        <p:blipFill>
          <a:blip r:embed="rId3"/>
          <a:stretch>
            <a:fillRect/>
          </a:stretch>
        </p:blipFill>
        <p:spPr>
          <a:xfrm>
            <a:off x="-59634" y="-69574"/>
            <a:ext cx="9267687" cy="5213074"/>
          </a:xfrm>
          <a:prstGeom prst="rect">
            <a:avLst/>
          </a:prstGeom>
        </p:spPr>
      </p:pic>
      <p:pic>
        <p:nvPicPr>
          <p:cNvPr id="7" name="Picture 6">
            <a:extLst>
              <a:ext uri="{FF2B5EF4-FFF2-40B4-BE49-F238E27FC236}">
                <a16:creationId xmlns:a16="http://schemas.microsoft.com/office/drawing/2014/main" id="{03940672-3040-1D48-AD58-1417059149EE}"/>
              </a:ext>
            </a:extLst>
          </p:cNvPr>
          <p:cNvPicPr>
            <a:picLocks noChangeAspect="1"/>
          </p:cNvPicPr>
          <p:nvPr userDrawn="1"/>
        </p:nvPicPr>
        <p:blipFill>
          <a:blip r:embed="rId4"/>
          <a:stretch>
            <a:fillRect/>
          </a:stretch>
        </p:blipFill>
        <p:spPr>
          <a:xfrm>
            <a:off x="7946148" y="4669972"/>
            <a:ext cx="1104900" cy="473528"/>
          </a:xfrm>
          <a:prstGeom prst="rect">
            <a:avLst/>
          </a:prstGeom>
        </p:spPr>
      </p:pic>
    </p:spTree>
    <p:extLst>
      <p:ext uri="{BB962C8B-B14F-4D97-AF65-F5344CB8AC3E}">
        <p14:creationId xmlns:p14="http://schemas.microsoft.com/office/powerpoint/2010/main" val="1970468929"/>
      </p:ext>
    </p:extLst>
  </p:cSld>
  <p:clrMapOvr>
    <a:masterClrMapping/>
  </p:clrMapOvr>
  <p:transition>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9" name="Picture 8" descr="Shape, rectangle&#10;&#10;Description automatically generated">
            <a:extLst>
              <a:ext uri="{FF2B5EF4-FFF2-40B4-BE49-F238E27FC236}">
                <a16:creationId xmlns:a16="http://schemas.microsoft.com/office/drawing/2014/main" id="{C774A34B-EAF8-7949-BF51-6F7F72EC25FE}"/>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11" name="Picture 10">
            <a:extLst>
              <a:ext uri="{FF2B5EF4-FFF2-40B4-BE49-F238E27FC236}">
                <a16:creationId xmlns:a16="http://schemas.microsoft.com/office/drawing/2014/main" id="{2F3F9CA7-DCE8-8441-B314-3CEA3F3E74D1}"/>
              </a:ext>
            </a:extLst>
          </p:cNvPr>
          <p:cNvPicPr>
            <a:picLocks noChangeAspect="1"/>
          </p:cNvPicPr>
          <p:nvPr userDrawn="1"/>
        </p:nvPicPr>
        <p:blipFill>
          <a:blip r:embed="rId3"/>
          <a:stretch>
            <a:fillRect/>
          </a:stretch>
        </p:blipFill>
        <p:spPr>
          <a:xfrm>
            <a:off x="7946148" y="4669972"/>
            <a:ext cx="1104900" cy="473528"/>
          </a:xfrm>
          <a:prstGeom prst="rect">
            <a:avLst/>
          </a:prstGeom>
        </p:spPr>
      </p:pic>
    </p:spTree>
    <p:extLst>
      <p:ext uri="{BB962C8B-B14F-4D97-AF65-F5344CB8AC3E}">
        <p14:creationId xmlns:p14="http://schemas.microsoft.com/office/powerpoint/2010/main" val="213397304"/>
      </p:ext>
    </p:extLst>
  </p:cSld>
  <p:clrMapOvr>
    <a:masterClrMapping/>
  </p:clrMapOvr>
  <p:transition>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descr="A picture containing computer, table, large, white&#10;&#10;Description automatically generated">
            <a:extLst>
              <a:ext uri="{FF2B5EF4-FFF2-40B4-BE49-F238E27FC236}">
                <a16:creationId xmlns:a16="http://schemas.microsoft.com/office/drawing/2014/main" id="{F4AB34F0-CA52-D441-8802-5C8401893B3C}"/>
              </a:ext>
            </a:extLst>
          </p:cNvPr>
          <p:cNvPicPr>
            <a:picLocks noChangeAspect="1"/>
          </p:cNvPicPr>
          <p:nvPr userDrawn="1"/>
        </p:nvPicPr>
        <p:blipFill>
          <a:blip r:embed="rId2"/>
          <a:stretch>
            <a:fillRect/>
          </a:stretch>
        </p:blipFill>
        <p:spPr>
          <a:xfrm>
            <a:off x="-6517" y="0"/>
            <a:ext cx="9144000" cy="5143500"/>
          </a:xfrm>
          <a:prstGeom prst="rect">
            <a:avLst/>
          </a:prstGeom>
        </p:spPr>
      </p:pic>
      <p:pic>
        <p:nvPicPr>
          <p:cNvPr id="7" name="Picture 6" descr="Shape, rectangle&#10;&#10;Description automatically generated">
            <a:extLst>
              <a:ext uri="{FF2B5EF4-FFF2-40B4-BE49-F238E27FC236}">
                <a16:creationId xmlns:a16="http://schemas.microsoft.com/office/drawing/2014/main" id="{E7F5DFBB-E34E-FC46-880B-30A6D79A675E}"/>
              </a:ext>
            </a:extLst>
          </p:cNvPr>
          <p:cNvPicPr>
            <a:picLocks noChangeAspect="1"/>
          </p:cNvPicPr>
          <p:nvPr userDrawn="1"/>
        </p:nvPicPr>
        <p:blipFill>
          <a:blip r:embed="rId3"/>
          <a:stretch>
            <a:fillRect/>
          </a:stretch>
        </p:blipFill>
        <p:spPr>
          <a:xfrm>
            <a:off x="6517" y="0"/>
            <a:ext cx="9144000" cy="5143500"/>
          </a:xfrm>
          <a:prstGeom prst="rect">
            <a:avLst/>
          </a:prstGeom>
        </p:spPr>
      </p:pic>
      <p:sp>
        <p:nvSpPr>
          <p:cNvPr id="8" name="Picture Placeholder 2">
            <a:extLst>
              <a:ext uri="{FF2B5EF4-FFF2-40B4-BE49-F238E27FC236}">
                <a16:creationId xmlns:a16="http://schemas.microsoft.com/office/drawing/2014/main" id="{68796EE7-89A7-DA4D-91E9-EF9C1C25B970}"/>
              </a:ext>
            </a:extLst>
          </p:cNvPr>
          <p:cNvSpPr>
            <a:spLocks noGrp="1"/>
          </p:cNvSpPr>
          <p:nvPr>
            <p:ph type="pic" idx="1"/>
          </p:nvPr>
        </p:nvSpPr>
        <p:spPr>
          <a:xfrm>
            <a:off x="813636" y="660234"/>
            <a:ext cx="3477126" cy="3320716"/>
          </a:xfrm>
          <a:solidFill>
            <a:schemeClr val="bg1"/>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0" name="Picture Placeholder 2">
            <a:extLst>
              <a:ext uri="{FF2B5EF4-FFF2-40B4-BE49-F238E27FC236}">
                <a16:creationId xmlns:a16="http://schemas.microsoft.com/office/drawing/2014/main" id="{47A62020-68DD-604B-90C2-F9AA37B94A73}"/>
              </a:ext>
            </a:extLst>
          </p:cNvPr>
          <p:cNvSpPr>
            <a:spLocks noGrp="1"/>
          </p:cNvSpPr>
          <p:nvPr>
            <p:ph type="pic" idx="10"/>
          </p:nvPr>
        </p:nvSpPr>
        <p:spPr>
          <a:xfrm>
            <a:off x="4693820" y="660234"/>
            <a:ext cx="3477126" cy="3320716"/>
          </a:xfrm>
          <a:solidFill>
            <a:schemeClr val="bg1"/>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6" name="Picture 5">
            <a:extLst>
              <a:ext uri="{FF2B5EF4-FFF2-40B4-BE49-F238E27FC236}">
                <a16:creationId xmlns:a16="http://schemas.microsoft.com/office/drawing/2014/main" id="{7BEFF8C3-F639-6D40-BA48-B6C1AA4196D0}"/>
              </a:ext>
            </a:extLst>
          </p:cNvPr>
          <p:cNvPicPr>
            <a:picLocks noChangeAspect="1"/>
          </p:cNvPicPr>
          <p:nvPr userDrawn="1"/>
        </p:nvPicPr>
        <p:blipFill>
          <a:blip r:embed="rId4"/>
          <a:stretch>
            <a:fillRect/>
          </a:stretch>
        </p:blipFill>
        <p:spPr>
          <a:xfrm>
            <a:off x="7946148" y="4669972"/>
            <a:ext cx="1104900" cy="473528"/>
          </a:xfrm>
          <a:prstGeom prst="rect">
            <a:avLst/>
          </a:prstGeom>
        </p:spPr>
      </p:pic>
    </p:spTree>
    <p:extLst>
      <p:ext uri="{BB962C8B-B14F-4D97-AF65-F5344CB8AC3E}">
        <p14:creationId xmlns:p14="http://schemas.microsoft.com/office/powerpoint/2010/main" val="1931688277"/>
      </p:ext>
    </p:extLst>
  </p:cSld>
  <p:clrMapOvr>
    <a:masterClrMapping/>
  </p:clrMapOvr>
  <p:transition>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C07FA5C6-F99E-3C4D-A02E-33E8208A0FCE}"/>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0" name="Picture Placeholder 2">
            <a:extLst>
              <a:ext uri="{FF2B5EF4-FFF2-40B4-BE49-F238E27FC236}">
                <a16:creationId xmlns:a16="http://schemas.microsoft.com/office/drawing/2014/main" id="{47B2498A-500A-6045-9FDD-FE7EAA9D6947}"/>
              </a:ext>
            </a:extLst>
          </p:cNvPr>
          <p:cNvSpPr>
            <a:spLocks noGrp="1"/>
          </p:cNvSpPr>
          <p:nvPr>
            <p:ph type="pic" idx="1"/>
          </p:nvPr>
        </p:nvSpPr>
        <p:spPr>
          <a:xfrm>
            <a:off x="733927" y="1013661"/>
            <a:ext cx="7533774" cy="3072565"/>
          </a:xfrm>
          <a:solidFill>
            <a:schemeClr val="bg1"/>
          </a:solidFill>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pic>
        <p:nvPicPr>
          <p:cNvPr id="5" name="Picture 4">
            <a:extLst>
              <a:ext uri="{FF2B5EF4-FFF2-40B4-BE49-F238E27FC236}">
                <a16:creationId xmlns:a16="http://schemas.microsoft.com/office/drawing/2014/main" id="{702B6F3E-1B97-2E49-AE97-124722A17FB5}"/>
              </a:ext>
            </a:extLst>
          </p:cNvPr>
          <p:cNvPicPr>
            <a:picLocks noChangeAspect="1"/>
          </p:cNvPicPr>
          <p:nvPr userDrawn="1"/>
        </p:nvPicPr>
        <p:blipFill>
          <a:blip r:embed="rId3"/>
          <a:stretch>
            <a:fillRect/>
          </a:stretch>
        </p:blipFill>
        <p:spPr>
          <a:xfrm>
            <a:off x="7946148" y="4669972"/>
            <a:ext cx="1104900" cy="473528"/>
          </a:xfrm>
          <a:prstGeom prst="rect">
            <a:avLst/>
          </a:prstGeom>
        </p:spPr>
      </p:pic>
    </p:spTree>
    <p:extLst>
      <p:ext uri="{BB962C8B-B14F-4D97-AF65-F5344CB8AC3E}">
        <p14:creationId xmlns:p14="http://schemas.microsoft.com/office/powerpoint/2010/main" val="1571839613"/>
      </p:ext>
    </p:extLst>
  </p:cSld>
  <p:clrMapOvr>
    <a:masterClrMapping/>
  </p:clrMapOvr>
  <p:transition>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2024867-7E07-A146-849B-3616F1C080E0}"/>
              </a:ext>
            </a:extLst>
          </p:cNvPr>
          <p:cNvPicPr>
            <a:picLocks noChangeAspect="1"/>
          </p:cNvPicPr>
          <p:nvPr userDrawn="1"/>
        </p:nvPicPr>
        <p:blipFill>
          <a:blip r:embed="rId2"/>
          <a:stretch>
            <a:fillRect/>
          </a:stretch>
        </p:blipFill>
        <p:spPr>
          <a:xfrm>
            <a:off x="0" y="0"/>
            <a:ext cx="9144000" cy="5143500"/>
          </a:xfrm>
          <a:prstGeom prst="rect">
            <a:avLst/>
          </a:prstGeom>
        </p:spPr>
      </p:pic>
      <p:pic>
        <p:nvPicPr>
          <p:cNvPr id="4" name="Picture 3" descr="Text&#10;&#10;Description automatically generated with medium confidence">
            <a:extLst>
              <a:ext uri="{FF2B5EF4-FFF2-40B4-BE49-F238E27FC236}">
                <a16:creationId xmlns:a16="http://schemas.microsoft.com/office/drawing/2014/main" id="{A8C824CF-398F-F94B-B6EC-C33DBE132042}"/>
              </a:ext>
            </a:extLst>
          </p:cNvPr>
          <p:cNvPicPr>
            <a:picLocks noChangeAspect="1"/>
          </p:cNvPicPr>
          <p:nvPr userDrawn="1"/>
        </p:nvPicPr>
        <p:blipFill>
          <a:blip r:embed="rId3"/>
          <a:stretch>
            <a:fillRect/>
          </a:stretch>
        </p:blipFill>
        <p:spPr>
          <a:xfrm>
            <a:off x="8014698" y="4747545"/>
            <a:ext cx="948328" cy="305263"/>
          </a:xfrm>
          <a:prstGeom prst="rect">
            <a:avLst/>
          </a:prstGeom>
        </p:spPr>
      </p:pic>
      <p:pic>
        <p:nvPicPr>
          <p:cNvPr id="8" name="Picture 7" descr="Icon&#10;&#10;Description automatically generated with low confidence">
            <a:extLst>
              <a:ext uri="{FF2B5EF4-FFF2-40B4-BE49-F238E27FC236}">
                <a16:creationId xmlns:a16="http://schemas.microsoft.com/office/drawing/2014/main" id="{CA0FF0B5-C81C-9746-B7B5-572D71E83DD7}"/>
              </a:ext>
            </a:extLst>
          </p:cNvPr>
          <p:cNvPicPr>
            <a:picLocks noChangeAspect="1"/>
          </p:cNvPicPr>
          <p:nvPr userDrawn="1"/>
        </p:nvPicPr>
        <p:blipFill>
          <a:blip r:embed="rId4"/>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67C8265E-8AC6-A348-93C6-20E98BD84590}"/>
              </a:ext>
            </a:extLst>
          </p:cNvPr>
          <p:cNvPicPr>
            <a:picLocks noChangeAspect="1"/>
          </p:cNvPicPr>
          <p:nvPr userDrawn="1"/>
        </p:nvPicPr>
        <p:blipFill>
          <a:blip r:embed="rId5"/>
          <a:stretch>
            <a:fillRect/>
          </a:stretch>
        </p:blipFill>
        <p:spPr>
          <a:xfrm>
            <a:off x="7946148" y="4669972"/>
            <a:ext cx="1104900" cy="473528"/>
          </a:xfrm>
          <a:prstGeom prst="rect">
            <a:avLst/>
          </a:prstGeom>
        </p:spPr>
      </p:pic>
    </p:spTree>
    <p:extLst>
      <p:ext uri="{BB962C8B-B14F-4D97-AF65-F5344CB8AC3E}">
        <p14:creationId xmlns:p14="http://schemas.microsoft.com/office/powerpoint/2010/main" val="3658561852"/>
      </p:ext>
    </p:extLst>
  </p:cSld>
  <p:clrMapOvr>
    <a:masterClrMapping/>
  </p:clrMapOvr>
  <p:transition>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870C00-6AAA-714D-8FA0-CCB880CA720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9" name="Rectangle 8">
            <a:extLst>
              <a:ext uri="{FF2B5EF4-FFF2-40B4-BE49-F238E27FC236}">
                <a16:creationId xmlns:a16="http://schemas.microsoft.com/office/drawing/2014/main" id="{24815CAC-D7C7-C749-8EC6-3634938BD7B8}"/>
              </a:ext>
            </a:extLst>
          </p:cNvPr>
          <p:cNvSpPr/>
          <p:nvPr userDrawn="1"/>
        </p:nvSpPr>
        <p:spPr>
          <a:xfrm>
            <a:off x="3555693" y="1599458"/>
            <a:ext cx="4690432" cy="77862"/>
          </a:xfrm>
          <a:prstGeom prst="rect">
            <a:avLst/>
          </a:prstGeom>
          <a:solidFill>
            <a:srgbClr val="F587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58785"/>
              </a:solidFill>
            </a:endParaRPr>
          </a:p>
        </p:txBody>
      </p:sp>
      <p:pic>
        <p:nvPicPr>
          <p:cNvPr id="10" name="Picture 9">
            <a:extLst>
              <a:ext uri="{FF2B5EF4-FFF2-40B4-BE49-F238E27FC236}">
                <a16:creationId xmlns:a16="http://schemas.microsoft.com/office/drawing/2014/main" id="{B633A1FC-D53F-8E42-BE07-738E9FB212B9}"/>
              </a:ext>
            </a:extLst>
          </p:cNvPr>
          <p:cNvPicPr>
            <a:picLocks noChangeAspect="1"/>
          </p:cNvPicPr>
          <p:nvPr userDrawn="1"/>
        </p:nvPicPr>
        <p:blipFill>
          <a:blip r:embed="rId3"/>
          <a:stretch>
            <a:fillRect/>
          </a:stretch>
        </p:blipFill>
        <p:spPr>
          <a:xfrm>
            <a:off x="7893059" y="4657452"/>
            <a:ext cx="1180475" cy="505918"/>
          </a:xfrm>
          <a:prstGeom prst="rect">
            <a:avLst/>
          </a:prstGeom>
        </p:spPr>
      </p:pic>
    </p:spTree>
    <p:extLst>
      <p:ext uri="{BB962C8B-B14F-4D97-AF65-F5344CB8AC3E}">
        <p14:creationId xmlns:p14="http://schemas.microsoft.com/office/powerpoint/2010/main" val="2330591420"/>
      </p:ext>
    </p:extLst>
  </p:cSld>
  <p:clrMapOvr>
    <a:masterClrMapping/>
  </p:clrMapOvr>
  <p:transition>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D0E91-F505-2C4D-9EBC-55763D34ADFB}"/>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4F47770-1C56-964E-ABF4-3499DDDE2842}"/>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38C1FD-2E49-1E4D-8586-8F5213262B5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A7634C8-B655-1B44-8057-CFA2E4681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DE60A-9D8F-4B4B-940D-336653E6D277}"/>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408102041"/>
      </p:ext>
    </p:extLst>
  </p:cSld>
  <p:clrMapOvr>
    <a:masterClrMapping/>
  </p:clrMapOvr>
  <p:transition>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EB5B1-292B-F440-9733-5FDEDE461B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50B3D5-1CDE-BC4B-BA62-EF24F8B2F33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43DF26F-A88E-9949-AF63-4BEB6CF30EBE}"/>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A6F2BC-30AA-1440-8C69-282C04F9F26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6438607-D3AD-FC48-B233-444905E7C3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5C4AD9-5294-BF49-AFC5-C5F61D519558}"/>
              </a:ext>
            </a:extLst>
          </p:cNvPr>
          <p:cNvSpPr>
            <a:spLocks noGrp="1"/>
          </p:cNvSpPr>
          <p:nvPr>
            <p:ph type="sldNum" sz="quarter" idx="12"/>
          </p:nvPr>
        </p:nvSpPr>
        <p:spPr/>
        <p:txBody>
          <a:bodyPr/>
          <a:lstStyle/>
          <a:p>
            <a:fld id="{C3874963-793F-D045-B9DE-BFF4034ACFD8}" type="slidenum">
              <a:rPr lang="en-US" smtClean="0"/>
              <a:t>‹#›</a:t>
            </a:fld>
            <a:endParaRPr lang="en-US"/>
          </a:p>
        </p:txBody>
      </p:sp>
    </p:spTree>
    <p:extLst>
      <p:ext uri="{BB962C8B-B14F-4D97-AF65-F5344CB8AC3E}">
        <p14:creationId xmlns:p14="http://schemas.microsoft.com/office/powerpoint/2010/main" val="3164040216"/>
      </p:ext>
    </p:extLst>
  </p:cSld>
  <p:clrMapOvr>
    <a:masterClrMapping/>
  </p:clrMapOvr>
  <p:transition>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21" Type="http://schemas.openxmlformats.org/officeDocument/2006/relationships/slideLayout" Target="../slideLayouts/slideLayout26.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theme" Target="../theme/theme2.xml"/><Relationship Id="rId10" Type="http://schemas.openxmlformats.org/officeDocument/2006/relationships/slideLayout" Target="../slideLayouts/slideLayout15.xml"/><Relationship Id="rId19" Type="http://schemas.openxmlformats.org/officeDocument/2006/relationships/slideLayout" Target="../slideLayouts/slideLayout24.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541B07D2-1A83-8C43-B555-D437911494EE}"/>
              </a:ext>
            </a:extLst>
          </p:cNvPr>
          <p:cNvSpPr/>
          <p:nvPr userDrawn="1"/>
        </p:nvSpPr>
        <p:spPr bwMode="auto">
          <a:xfrm rot="16200000">
            <a:off x="7315200" y="3314700"/>
            <a:ext cx="1828800" cy="1828800"/>
          </a:xfrm>
          <a:prstGeom prst="rtTriangle">
            <a:avLst/>
          </a:prstGeom>
          <a:solidFill>
            <a:srgbClr val="00428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08" charset="0"/>
              <a:ea typeface="ＭＳ Ｐゴシック" pitchFamily="-108" charset="-128"/>
              <a:cs typeface="ＭＳ Ｐゴシック" pitchFamily="-108" charset="-128"/>
            </a:endParaRPr>
          </a:p>
        </p:txBody>
      </p:sp>
      <p:sp>
        <p:nvSpPr>
          <p:cNvPr id="1026" name="Rectangle 2"/>
          <p:cNvSpPr>
            <a:spLocks noGrp="1" noChangeArrowheads="1"/>
          </p:cNvSpPr>
          <p:nvPr>
            <p:ph type="title"/>
          </p:nvPr>
        </p:nvSpPr>
        <p:spPr bwMode="auto">
          <a:xfrm>
            <a:off x="685800" y="457200"/>
            <a:ext cx="7772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485900"/>
            <a:ext cx="7772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txBox="1">
            <a:spLocks/>
          </p:cNvSpPr>
          <p:nvPr userDrawn="1"/>
        </p:nvSpPr>
        <p:spPr>
          <a:xfrm>
            <a:off x="6781800" y="171450"/>
            <a:ext cx="2133600" cy="273844"/>
          </a:xfrm>
          <a:prstGeom prst="rect">
            <a:avLst/>
          </a:prstGeom>
        </p:spPr>
        <p:txBody>
          <a:bodyPr/>
          <a:lstStyle>
            <a:lvl1pPr>
              <a:defRPr/>
            </a:lvl1pPr>
          </a:lstStyle>
          <a:p>
            <a:pPr algn="r">
              <a:defRPr/>
            </a:pPr>
            <a:endParaRPr lang="en-US" sz="1200" dirty="0">
              <a:ea typeface="+mn-ea"/>
            </a:endParaRPr>
          </a:p>
        </p:txBody>
      </p:sp>
      <p:pic>
        <p:nvPicPr>
          <p:cNvPr id="7" name="Picture 6" descr="A picture containing flower, bird&#10;&#10;Description automatically generated">
            <a:extLst>
              <a:ext uri="{FF2B5EF4-FFF2-40B4-BE49-F238E27FC236}">
                <a16:creationId xmlns:a16="http://schemas.microsoft.com/office/drawing/2014/main" id="{5E7A5A00-BAA8-E94B-AF4A-7D62E125B74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19091" t="38148" r="19091" b="39630"/>
          <a:stretch/>
        </p:blipFill>
        <p:spPr>
          <a:xfrm>
            <a:off x="7884633" y="4653402"/>
            <a:ext cx="1147133" cy="318648"/>
          </a:xfrm>
          <a:prstGeom prst="rect">
            <a:avLst/>
          </a:prstGeom>
        </p:spPr>
      </p:pic>
    </p:spTree>
  </p:cSld>
  <p:clrMap bg1="lt1" tx1="dk1" bg2="lt2" tx2="dk2" accent1="accent1" accent2="accent2" accent3="accent3" accent4="accent4" accent5="accent5" accent6="accent6" hlink="hlink" folHlink="folHlink"/>
  <p:sldLayoutIdLst>
    <p:sldLayoutId id="2147484466" r:id="rId1"/>
    <p:sldLayoutId id="2147484457" r:id="rId2"/>
    <p:sldLayoutId id="2147484459" r:id="rId3"/>
    <p:sldLayoutId id="2147484461" r:id="rId4"/>
    <p:sldLayoutId id="2147484467" r:id="rId5"/>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lvl1pPr algn="ctr" rtl="0" eaLnBrk="0" fontAlgn="base" hangingPunct="0">
        <a:spcBef>
          <a:spcPct val="0"/>
        </a:spcBef>
        <a:spcAft>
          <a:spcPct val="0"/>
        </a:spcAft>
        <a:defRPr sz="4000" b="1">
          <a:solidFill>
            <a:schemeClr val="tx2"/>
          </a:solidFill>
          <a:latin typeface="Montserrat" pitchFamily="2" charset="77"/>
          <a:ea typeface="Montserrat" pitchFamily="2" charset="77"/>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1" fontAlgn="base" hangingPunct="1">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eaLnBrk="1" fontAlgn="base" hangingPunct="1">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eaLnBrk="1" fontAlgn="base" hangingPunct="1">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eaLnBrk="1" fontAlgn="base" hangingPunct="1">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61D19E"/>
        </a:buClr>
        <a:buChar char="•"/>
        <a:defRPr sz="3200">
          <a:solidFill>
            <a:srgbClr val="004282"/>
          </a:solidFill>
          <a:latin typeface="Montserrat" pitchFamily="2" charset="77"/>
          <a:ea typeface="Montserrat" pitchFamily="2" charset="77"/>
          <a:cs typeface="+mn-cs"/>
        </a:defRPr>
      </a:lvl1pPr>
      <a:lvl2pPr marL="742950" indent="-285750" algn="l" rtl="0" eaLnBrk="0" fontAlgn="base" hangingPunct="0">
        <a:spcBef>
          <a:spcPct val="20000"/>
        </a:spcBef>
        <a:spcAft>
          <a:spcPct val="0"/>
        </a:spcAft>
        <a:buClr>
          <a:srgbClr val="61D19E"/>
        </a:buClr>
        <a:buChar char="–"/>
        <a:defRPr sz="3200">
          <a:solidFill>
            <a:srgbClr val="004282"/>
          </a:solidFill>
          <a:latin typeface="Montserrat" pitchFamily="2" charset="77"/>
          <a:ea typeface="Montserrat" pitchFamily="2" charset="77"/>
        </a:defRPr>
      </a:lvl2pPr>
      <a:lvl3pPr marL="1143000" indent="-228600" algn="l" rtl="0" eaLnBrk="0" fontAlgn="base" hangingPunct="0">
        <a:spcBef>
          <a:spcPct val="20000"/>
        </a:spcBef>
        <a:spcAft>
          <a:spcPct val="0"/>
        </a:spcAft>
        <a:buClr>
          <a:srgbClr val="61D19E"/>
        </a:buClr>
        <a:buChar char="•"/>
        <a:defRPr sz="2800">
          <a:solidFill>
            <a:srgbClr val="004282"/>
          </a:solidFill>
          <a:latin typeface="Montserrat" pitchFamily="2" charset="77"/>
          <a:ea typeface="Montserrat" pitchFamily="2" charset="77"/>
        </a:defRPr>
      </a:lvl3pPr>
      <a:lvl4pPr marL="1600200" indent="-228600" algn="l" rtl="0" eaLnBrk="0" fontAlgn="base" hangingPunct="0">
        <a:spcBef>
          <a:spcPct val="20000"/>
        </a:spcBef>
        <a:spcAft>
          <a:spcPct val="0"/>
        </a:spcAft>
        <a:buClr>
          <a:srgbClr val="61D19E"/>
        </a:buClr>
        <a:buChar char="–"/>
        <a:defRPr sz="2400">
          <a:solidFill>
            <a:srgbClr val="004282"/>
          </a:solidFill>
          <a:latin typeface="Montserrat" pitchFamily="2" charset="77"/>
          <a:ea typeface="Montserrat" pitchFamily="2" charset="77"/>
        </a:defRPr>
      </a:lvl4pPr>
      <a:lvl5pPr marL="2057400" indent="-228600" algn="l" rtl="0" eaLnBrk="0" fontAlgn="base" hangingPunct="0">
        <a:spcBef>
          <a:spcPct val="20000"/>
        </a:spcBef>
        <a:spcAft>
          <a:spcPct val="0"/>
        </a:spcAft>
        <a:buClr>
          <a:srgbClr val="61D19E"/>
        </a:buClr>
        <a:buChar char="»"/>
        <a:defRPr sz="2400">
          <a:solidFill>
            <a:srgbClr val="004282"/>
          </a:solidFill>
          <a:latin typeface="Montserrat" pitchFamily="2" charset="77"/>
          <a:ea typeface="Montserrat" pitchFamily="2" charset="77"/>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6765E8-B931-4745-8A31-CE6F562F905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AF3733-BD13-834A-98CE-4F315248374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2E8F1-1438-2B48-84B0-1784A7C22CEC}"/>
              </a:ext>
            </a:extLst>
          </p:cNvPr>
          <p:cNvSpPr>
            <a:spLocks noGrp="1"/>
          </p:cNvSpPr>
          <p:nvPr>
            <p:ph type="dt" sz="half" idx="2"/>
          </p:nvPr>
        </p:nvSpPr>
        <p:spPr>
          <a:xfrm>
            <a:off x="6457950" y="4767387"/>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71C76E27-466E-774D-829B-29DEDDC047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0A61E5-3DBB-6E4E-9D48-34D7666B2181}"/>
              </a:ext>
            </a:extLst>
          </p:cNvPr>
          <p:cNvSpPr>
            <a:spLocks noGrp="1"/>
          </p:cNvSpPr>
          <p:nvPr>
            <p:ph type="sldNum" sz="quarter" idx="4"/>
          </p:nvPr>
        </p:nvSpPr>
        <p:spPr>
          <a:xfrm>
            <a:off x="628650" y="4767263"/>
            <a:ext cx="2057400" cy="273844"/>
          </a:xfrm>
          <a:prstGeom prst="rect">
            <a:avLst/>
          </a:prstGeom>
        </p:spPr>
        <p:txBody>
          <a:bodyPr vert="horz" lIns="91440" tIns="45720" rIns="91440" bIns="45720" rtlCol="0" anchor="ctr"/>
          <a:lstStyle>
            <a:lvl1pPr algn="l">
              <a:defRPr sz="750">
                <a:solidFill>
                  <a:srgbClr val="0D2237"/>
                </a:solidFill>
                <a:latin typeface="Montserrat" panose="02000505000000020004" pitchFamily="2" charset="77"/>
              </a:defRPr>
            </a:lvl1pPr>
          </a:lstStyle>
          <a:p>
            <a:fld id="{C3874963-793F-D045-B9DE-BFF4034ACFD8}" type="slidenum">
              <a:rPr lang="en-US" smtClean="0"/>
              <a:pPr/>
              <a:t>‹#›</a:t>
            </a:fld>
            <a:endParaRPr lang="en-US" dirty="0"/>
          </a:p>
        </p:txBody>
      </p:sp>
    </p:spTree>
    <p:extLst>
      <p:ext uri="{BB962C8B-B14F-4D97-AF65-F5344CB8AC3E}">
        <p14:creationId xmlns:p14="http://schemas.microsoft.com/office/powerpoint/2010/main" val="2438695075"/>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 id="2147484481" r:id="rId12"/>
    <p:sldLayoutId id="2147484482" r:id="rId13"/>
    <p:sldLayoutId id="2147484483" r:id="rId14"/>
    <p:sldLayoutId id="2147484484" r:id="rId15"/>
    <p:sldLayoutId id="2147484485" r:id="rId16"/>
    <p:sldLayoutId id="2147484486" r:id="rId17"/>
    <p:sldLayoutId id="2147484487" r:id="rId18"/>
    <p:sldLayoutId id="2147484488" r:id="rId19"/>
    <p:sldLayoutId id="2147484489" r:id="rId20"/>
    <p:sldLayoutId id="2147484490" r:id="rId21"/>
    <p:sldLayoutId id="2147484491" r:id="rId22"/>
  </p:sldLayoutIdLst>
  <p:transition>
    <p:push dir="u"/>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6765E8-B931-4745-8A31-CE6F562F905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AF3733-BD13-834A-98CE-4F315248374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2E8F1-1438-2B48-84B0-1784A7C22CE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a:t>
            </a:r>
          </a:p>
        </p:txBody>
      </p:sp>
      <p:sp>
        <p:nvSpPr>
          <p:cNvPr id="5" name="Footer Placeholder 4">
            <a:extLst>
              <a:ext uri="{FF2B5EF4-FFF2-40B4-BE49-F238E27FC236}">
                <a16:creationId xmlns:a16="http://schemas.microsoft.com/office/drawing/2014/main" id="{71C76E27-466E-774D-829B-29DEDDC047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here's the footer</a:t>
            </a:r>
          </a:p>
        </p:txBody>
      </p:sp>
      <p:sp>
        <p:nvSpPr>
          <p:cNvPr id="6" name="Slide Number Placeholder 5">
            <a:extLst>
              <a:ext uri="{FF2B5EF4-FFF2-40B4-BE49-F238E27FC236}">
                <a16:creationId xmlns:a16="http://schemas.microsoft.com/office/drawing/2014/main" id="{C10A61E5-3DBB-6E4E-9D48-34D7666B218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3874963-793F-D045-B9DE-BFF4034ACFD8}" type="slidenum">
              <a:rPr lang="en-US" smtClean="0"/>
              <a:t>‹#›</a:t>
            </a:fld>
            <a:endParaRPr lang="en-US"/>
          </a:p>
        </p:txBody>
      </p:sp>
    </p:spTree>
    <p:extLst>
      <p:ext uri="{BB962C8B-B14F-4D97-AF65-F5344CB8AC3E}">
        <p14:creationId xmlns:p14="http://schemas.microsoft.com/office/powerpoint/2010/main" val="737338469"/>
      </p:ext>
    </p:extLst>
  </p:cSld>
  <p:clrMap bg1="lt1" tx1="dk1" bg2="lt2" tx2="dk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 id="2147484505" r:id="rId12"/>
    <p:sldLayoutId id="2147484506" r:id="rId13"/>
    <p:sldLayoutId id="2147484507" r:id="rId14"/>
    <p:sldLayoutId id="2147484508" r:id="rId15"/>
    <p:sldLayoutId id="2147484509" r:id="rId16"/>
    <p:sldLayoutId id="2147484510" r:id="rId17"/>
    <p:sldLayoutId id="2147484511" r:id="rId18"/>
    <p:sldLayoutId id="2147484512" r:id="rId19"/>
    <p:sldLayoutId id="2147484513" r:id="rId20"/>
    <p:sldLayoutId id="2147484514" r:id="rId21"/>
    <p:sldLayoutId id="2147484515" r:id="rId22"/>
    <p:sldLayoutId id="2147484516" r:id="rId23"/>
    <p:sldLayoutId id="2147484517" r:id="rId24"/>
    <p:sldLayoutId id="2147484518" r:id="rId25"/>
    <p:sldLayoutId id="2147484519" r:id="rId26"/>
    <p:sldLayoutId id="2147484520" r:id="rId27"/>
  </p:sldLayoutIdLst>
  <p:transition>
    <p:push dir="u"/>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6765E8-B931-4745-8A31-CE6F562F905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AF3733-BD13-834A-98CE-4F315248374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2E8F1-1438-2B48-84B0-1784A7C22CE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FFF93B8-92E3-F040-9A28-5989CE860052}" type="datetimeFigureOut">
              <a:rPr lang="en-US" smtClean="0"/>
              <a:t>10/24/2023</a:t>
            </a:fld>
            <a:endParaRPr lang="en-US"/>
          </a:p>
        </p:txBody>
      </p:sp>
      <p:sp>
        <p:nvSpPr>
          <p:cNvPr id="5" name="Footer Placeholder 4">
            <a:extLst>
              <a:ext uri="{FF2B5EF4-FFF2-40B4-BE49-F238E27FC236}">
                <a16:creationId xmlns:a16="http://schemas.microsoft.com/office/drawing/2014/main" id="{71C76E27-466E-774D-829B-29DEDDC047F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0A61E5-3DBB-6E4E-9D48-34D7666B218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3874963-793F-D045-B9DE-BFF4034ACFD8}" type="slidenum">
              <a:rPr lang="en-US" smtClean="0"/>
              <a:t>‹#›</a:t>
            </a:fld>
            <a:endParaRPr lang="en-US"/>
          </a:p>
        </p:txBody>
      </p:sp>
    </p:spTree>
    <p:extLst>
      <p:ext uri="{BB962C8B-B14F-4D97-AF65-F5344CB8AC3E}">
        <p14:creationId xmlns:p14="http://schemas.microsoft.com/office/powerpoint/2010/main" val="2383124731"/>
      </p:ext>
    </p:extLst>
  </p:cSld>
  <p:clrMap bg1="lt1" tx1="dk1" bg2="lt2" tx2="dk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 id="2147484556" r:id="rId12"/>
    <p:sldLayoutId id="2147484557" r:id="rId13"/>
    <p:sldLayoutId id="2147484558" r:id="rId14"/>
    <p:sldLayoutId id="2147484559" r:id="rId15"/>
    <p:sldLayoutId id="2147484560" r:id="rId16"/>
    <p:sldLayoutId id="2147484561" r:id="rId17"/>
    <p:sldLayoutId id="2147484562" r:id="rId18"/>
    <p:sldLayoutId id="2147484563" r:id="rId19"/>
    <p:sldLayoutId id="2147484564" r:id="rId20"/>
    <p:sldLayoutId id="2147484565" r:id="rId21"/>
    <p:sldLayoutId id="2147484566" r:id="rId22"/>
    <p:sldLayoutId id="2147484567" r:id="rId23"/>
    <p:sldLayoutId id="2147484568" r:id="rId24"/>
  </p:sldLayoutIdLst>
  <p:transition>
    <p:push dir="u"/>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83B4B9E-24D5-AE4C-921A-E3B465B725AA}"/>
              </a:ext>
            </a:extLst>
          </p:cNvPr>
          <p:cNvSpPr txBox="1"/>
          <p:nvPr/>
        </p:nvSpPr>
        <p:spPr>
          <a:xfrm>
            <a:off x="1295914" y="1959945"/>
            <a:ext cx="6857485" cy="1131079"/>
          </a:xfrm>
          <a:prstGeom prst="rect">
            <a:avLst/>
          </a:prstGeom>
          <a:noFill/>
        </p:spPr>
        <p:txBody>
          <a:bodyPr wrap="square" rtlCol="0">
            <a:spAutoFit/>
          </a:bodyPr>
          <a:lstStyle/>
          <a:p>
            <a:pPr algn="ctr" defTabSz="685800" fontAlgn="auto">
              <a:spcBef>
                <a:spcPts val="0"/>
              </a:spcBef>
              <a:spcAft>
                <a:spcPts val="0"/>
              </a:spcAft>
              <a:defRPr/>
            </a:pPr>
            <a:r>
              <a:rPr lang="en-US" sz="3375" b="1" dirty="0">
                <a:solidFill>
                  <a:srgbClr val="F58785"/>
                </a:solidFill>
                <a:latin typeface="Montserrat" panose="02000505000000020004" pitchFamily="2" charset="77"/>
                <a:ea typeface="+mn-ea"/>
              </a:rPr>
              <a:t>Arbitrable or Not Arbitrable?</a:t>
            </a:r>
          </a:p>
          <a:p>
            <a:pPr algn="ctr" defTabSz="685800" fontAlgn="auto">
              <a:spcBef>
                <a:spcPts val="0"/>
              </a:spcBef>
              <a:spcAft>
                <a:spcPts val="0"/>
              </a:spcAft>
              <a:defRPr/>
            </a:pPr>
            <a:r>
              <a:rPr lang="en-US" sz="3375" b="1" dirty="0">
                <a:solidFill>
                  <a:srgbClr val="F58785"/>
                </a:solidFill>
                <a:latin typeface="Montserrat" panose="02000505000000020004" pitchFamily="2" charset="77"/>
                <a:ea typeface="+mn-ea"/>
              </a:rPr>
              <a:t>Mandatory or Voluntary?</a:t>
            </a:r>
          </a:p>
        </p:txBody>
      </p:sp>
    </p:spTree>
    <p:extLst>
      <p:ext uri="{BB962C8B-B14F-4D97-AF65-F5344CB8AC3E}">
        <p14:creationId xmlns:p14="http://schemas.microsoft.com/office/powerpoint/2010/main" val="801919869"/>
      </p:ext>
    </p:extLst>
  </p:cSld>
  <p:clrMapOvr>
    <a:masterClrMapping/>
  </p:clrMapOvr>
  <p:transition>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83B4B9E-24D5-AE4C-921A-E3B465B725AA}"/>
              </a:ext>
            </a:extLst>
          </p:cNvPr>
          <p:cNvSpPr txBox="1"/>
          <p:nvPr/>
        </p:nvSpPr>
        <p:spPr>
          <a:xfrm>
            <a:off x="1295914" y="1959945"/>
            <a:ext cx="6857485" cy="6117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375" b="1" i="0" u="none" strike="noStrike" kern="1200" cap="none" spc="0" normalizeH="0" baseline="0" noProof="0">
                <a:ln>
                  <a:noFill/>
                </a:ln>
                <a:solidFill>
                  <a:srgbClr val="F58785"/>
                </a:solidFill>
                <a:effectLst/>
                <a:uLnTx/>
                <a:uFillTx/>
                <a:latin typeface="Montserrat" panose="02000505000000020004" pitchFamily="2" charset="77"/>
                <a:ea typeface="ＭＳ Ｐゴシック" pitchFamily="34" charset="-128"/>
                <a:cs typeface="+mn-cs"/>
              </a:rPr>
              <a:t>Let’s Practice</a:t>
            </a:r>
            <a:endParaRPr kumimoji="0" lang="en-US" sz="3375" b="1" i="0" u="none" strike="noStrike" kern="1200" cap="none" spc="0" normalizeH="0" baseline="0" noProof="0" dirty="0">
              <a:ln>
                <a:noFill/>
              </a:ln>
              <a:solidFill>
                <a:srgbClr val="F58785"/>
              </a:solidFill>
              <a:effectLst/>
              <a:uLnTx/>
              <a:uFillTx/>
              <a:latin typeface="Montserrat" panose="02000505000000020004" pitchFamily="2" charset="77"/>
              <a:ea typeface="ＭＳ Ｐゴシック" pitchFamily="34" charset="-128"/>
              <a:cs typeface="+mn-cs"/>
            </a:endParaRPr>
          </a:p>
        </p:txBody>
      </p:sp>
    </p:spTree>
    <p:extLst>
      <p:ext uri="{BB962C8B-B14F-4D97-AF65-F5344CB8AC3E}">
        <p14:creationId xmlns:p14="http://schemas.microsoft.com/office/powerpoint/2010/main" val="592669624"/>
      </p:ext>
    </p:extLst>
  </p:cSld>
  <p:clrMapOvr>
    <a:masterClrMapping/>
  </p:clrMapOvr>
  <p:transition>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39;p48">
            <a:extLst>
              <a:ext uri="{FF2B5EF4-FFF2-40B4-BE49-F238E27FC236}">
                <a16:creationId xmlns:a16="http://schemas.microsoft.com/office/drawing/2014/main" id="{5C74A79D-80FD-B641-9D62-D2BDF3A652C9}"/>
              </a:ext>
            </a:extLst>
          </p:cNvPr>
          <p:cNvSpPr txBox="1"/>
          <p:nvPr/>
        </p:nvSpPr>
        <p:spPr>
          <a:xfrm>
            <a:off x="400794" y="440357"/>
            <a:ext cx="8810584" cy="550714"/>
          </a:xfrm>
          <a:prstGeom prst="rect">
            <a:avLst/>
          </a:prstGeom>
          <a:noFill/>
          <a:ln>
            <a:noFill/>
          </a:ln>
        </p:spPr>
        <p:txBody>
          <a:bodyPr spcFirstLastPara="1" wrap="square" lIns="68569" tIns="68569" rIns="68569" bIns="68569" anchor="t" anchorCtr="0">
            <a:noAutofit/>
          </a:bodyPr>
          <a:lstStyle/>
          <a:p>
            <a:r>
              <a:rPr lang="en-US" sz="2250" b="1" dirty="0">
                <a:solidFill>
                  <a:srgbClr val="1C4584"/>
                </a:solidFill>
                <a:latin typeface="Montserrat" panose="02000505000000020004" pitchFamily="2" charset="77"/>
              </a:rPr>
              <a:t>Arbitrable or Not Arbitrable? Mandatory or Voluntary?</a:t>
            </a:r>
          </a:p>
          <a:p>
            <a:endParaRPr lang="en-US" sz="3000" b="1" cap="small" dirty="0">
              <a:latin typeface="Montserrat" panose="00000500000000000000" pitchFamily="2" charset="0"/>
            </a:endParaRPr>
          </a:p>
        </p:txBody>
      </p:sp>
      <p:sp>
        <p:nvSpPr>
          <p:cNvPr id="6" name="Google Shape;340;p48">
            <a:extLst>
              <a:ext uri="{FF2B5EF4-FFF2-40B4-BE49-F238E27FC236}">
                <a16:creationId xmlns:a16="http://schemas.microsoft.com/office/drawing/2014/main" id="{63491991-5B2B-1046-94C0-BD2353054AC5}"/>
              </a:ext>
            </a:extLst>
          </p:cNvPr>
          <p:cNvSpPr txBox="1"/>
          <p:nvPr/>
        </p:nvSpPr>
        <p:spPr>
          <a:xfrm>
            <a:off x="1053964" y="837241"/>
            <a:ext cx="8237148" cy="346950"/>
          </a:xfrm>
          <a:prstGeom prst="rect">
            <a:avLst/>
          </a:prstGeom>
          <a:noFill/>
          <a:ln>
            <a:noFill/>
          </a:ln>
        </p:spPr>
        <p:txBody>
          <a:bodyPr spcFirstLastPara="1" wrap="square" lIns="68569" tIns="68569" rIns="68569" bIns="68569" anchor="t" anchorCtr="0">
            <a:noAutofit/>
          </a:bodyPr>
          <a:lstStyle/>
          <a:p>
            <a:endParaRPr lang="en-US" sz="3000" b="1" cap="small" dirty="0">
              <a:latin typeface="Montserrat Medium" pitchFamily="2" charset="77"/>
            </a:endParaRPr>
          </a:p>
        </p:txBody>
      </p:sp>
      <p:sp>
        <p:nvSpPr>
          <p:cNvPr id="4" name="Slide Number Placeholder 3">
            <a:extLst>
              <a:ext uri="{FF2B5EF4-FFF2-40B4-BE49-F238E27FC236}">
                <a16:creationId xmlns:a16="http://schemas.microsoft.com/office/drawing/2014/main" id="{7E8D3452-3CE6-F441-8D21-D8FD4EE814C5}"/>
              </a:ext>
            </a:extLst>
          </p:cNvPr>
          <p:cNvSpPr>
            <a:spLocks noGrp="1"/>
          </p:cNvSpPr>
          <p:nvPr>
            <p:ph type="sldNum" sz="quarter" idx="4"/>
          </p:nvPr>
        </p:nvSpPr>
        <p:spPr/>
        <p:txBody>
          <a:bodyPr/>
          <a:lstStyle/>
          <a:p>
            <a:fld id="{C3874963-793F-D045-B9DE-BFF4034ACFD8}" type="slidenum">
              <a:rPr lang="en-US" smtClean="0"/>
              <a:pPr/>
              <a:t>11</a:t>
            </a:fld>
            <a:endParaRPr lang="en-US" dirty="0"/>
          </a:p>
        </p:txBody>
      </p:sp>
      <p:sp>
        <p:nvSpPr>
          <p:cNvPr id="5" name="Rectangle 4"/>
          <p:cNvSpPr/>
          <p:nvPr/>
        </p:nvSpPr>
        <p:spPr>
          <a:xfrm>
            <a:off x="1053965" y="1539912"/>
            <a:ext cx="7283921" cy="369332"/>
          </a:xfrm>
          <a:prstGeom prst="rect">
            <a:avLst/>
          </a:prstGeom>
        </p:spPr>
        <p:txBody>
          <a:bodyPr wrap="square">
            <a:spAutoFit/>
          </a:bodyPr>
          <a:lstStyle/>
          <a:p>
            <a:pPr>
              <a:spcBef>
                <a:spcPts val="900"/>
              </a:spcBef>
            </a:pPr>
            <a:r>
              <a:rPr lang="en-US" dirty="0">
                <a:latin typeface="Montserrat" panose="00000500000000000000" pitchFamily="2" charset="0"/>
              </a:rPr>
              <a:t> </a:t>
            </a:r>
          </a:p>
        </p:txBody>
      </p:sp>
      <p:sp>
        <p:nvSpPr>
          <p:cNvPr id="2" name="Rectangle 1"/>
          <p:cNvSpPr/>
          <p:nvPr/>
        </p:nvSpPr>
        <p:spPr>
          <a:xfrm>
            <a:off x="400794" y="1106262"/>
            <a:ext cx="8438407" cy="5513945"/>
          </a:xfrm>
          <a:prstGeom prst="rect">
            <a:avLst/>
          </a:prstGeom>
        </p:spPr>
        <p:txBody>
          <a:bodyPr wrap="square">
            <a:spAutoFit/>
          </a:bodyPr>
          <a:lstStyle/>
          <a:p>
            <a:pPr>
              <a:lnSpc>
                <a:spcPct val="120000"/>
              </a:lnSpc>
              <a:spcBef>
                <a:spcPts val="900"/>
              </a:spcBef>
            </a:pPr>
            <a:r>
              <a:rPr lang="en-US" spc="-5" dirty="0">
                <a:latin typeface="Montserrat" panose="00000500000000000000" pitchFamily="2" charset="0"/>
                <a:ea typeface="Montserrat" panose="00000500000000000000" pitchFamily="2" charset="0"/>
                <a:cs typeface="Montserrat" panose="00000500000000000000" pitchFamily="2" charset="0"/>
              </a:rPr>
              <a:t>REALTOR® principal Corrie of ABC Realty and REALTOR® principal Theo of XYZ Realty are next door neighbors on lake front property. As friends for over 10 years, they agree to split the cost of a $10,000 pier and share the use of the pier with Corrie’s water “toys” docked on the left of the pier and Theo’s water “toys” docked on the right side of the pier. Theo purchases </a:t>
            </a:r>
            <a:r>
              <a:rPr lang="en-US" spc="-10" dirty="0">
                <a:latin typeface="Montserrat" panose="00000500000000000000" pitchFamily="2" charset="0"/>
                <a:ea typeface="Montserrat" panose="00000500000000000000" pitchFamily="2" charset="0"/>
                <a:cs typeface="Montserrat" panose="00000500000000000000" pitchFamily="2" charset="0"/>
              </a:rPr>
              <a:t>the </a:t>
            </a:r>
            <a:r>
              <a:rPr lang="en-US" spc="-5" dirty="0">
                <a:latin typeface="Montserrat" panose="00000500000000000000" pitchFamily="2" charset="0"/>
                <a:ea typeface="Montserrat" panose="00000500000000000000" pitchFamily="2" charset="0"/>
                <a:cs typeface="Montserrat" panose="00000500000000000000" pitchFamily="2" charset="0"/>
              </a:rPr>
              <a:t>pier. Corrie’s life circumstances change a week after the purchase of the pier. She is forced to sell </a:t>
            </a:r>
            <a:r>
              <a:rPr lang="en-US" spc="-10" dirty="0">
                <a:latin typeface="Montserrat" panose="00000500000000000000" pitchFamily="2" charset="0"/>
                <a:ea typeface="Montserrat" panose="00000500000000000000" pitchFamily="2" charset="0"/>
                <a:cs typeface="Montserrat" panose="00000500000000000000" pitchFamily="2" charset="0"/>
              </a:rPr>
              <a:t>her </a:t>
            </a:r>
            <a:r>
              <a:rPr lang="en-US" spc="-5" dirty="0">
                <a:latin typeface="Montserrat" panose="00000500000000000000" pitchFamily="2" charset="0"/>
                <a:ea typeface="Montserrat" panose="00000500000000000000" pitchFamily="2" charset="0"/>
                <a:cs typeface="Montserrat" panose="00000500000000000000" pitchFamily="2" charset="0"/>
              </a:rPr>
              <a:t>home, and she does not pay Theo $5,000. Corrie remains the REALTOR® principal at ABC Realty. When it becomes clear to Theo that Corrie will not pay him pursuant to their written agreement, Theo files for arbitration against Corrie and ABC Realty, requesting</a:t>
            </a:r>
            <a:r>
              <a:rPr lang="en-US" spc="-110" dirty="0">
                <a:latin typeface="Montserrat" panose="00000500000000000000" pitchFamily="2" charset="0"/>
                <a:ea typeface="Montserrat" panose="00000500000000000000" pitchFamily="2" charset="0"/>
                <a:cs typeface="Montserrat" panose="00000500000000000000" pitchFamily="2" charset="0"/>
              </a:rPr>
              <a:t> </a:t>
            </a:r>
            <a:r>
              <a:rPr lang="en-US" spc="-5" dirty="0">
                <a:latin typeface="Montserrat" panose="00000500000000000000" pitchFamily="2" charset="0"/>
                <a:ea typeface="Montserrat" panose="00000500000000000000" pitchFamily="2" charset="0"/>
                <a:cs typeface="Montserrat" panose="00000500000000000000" pitchFamily="2" charset="0"/>
              </a:rPr>
              <a:t>$5,000.</a:t>
            </a:r>
          </a:p>
          <a:p>
            <a:pPr>
              <a:lnSpc>
                <a:spcPct val="120000"/>
              </a:lnSpc>
              <a:spcBef>
                <a:spcPts val="900"/>
              </a:spcBef>
            </a:pPr>
            <a:endParaRPr lang="en-US" spc="-23" dirty="0">
              <a:latin typeface="Montserrat" panose="00000500000000000000" pitchFamily="2" charset="0"/>
              <a:ea typeface="Garamond" panose="02020404030301010803" pitchFamily="18" charset="-128"/>
            </a:endParaRPr>
          </a:p>
          <a:p>
            <a:pPr marL="257168" indent="-257168">
              <a:lnSpc>
                <a:spcPct val="120000"/>
              </a:lnSpc>
              <a:spcBef>
                <a:spcPts val="900"/>
              </a:spcBef>
              <a:buClr>
                <a:srgbClr val="F58785"/>
              </a:buClr>
              <a:buFont typeface="Wingdings" pitchFamily="2" charset="2"/>
              <a:buChar char="§"/>
            </a:pPr>
            <a:endParaRPr lang="en-US" spc="-23" dirty="0">
              <a:latin typeface="Montserrat" panose="00000500000000000000" pitchFamily="2" charset="0"/>
              <a:ea typeface="Garamond" panose="02020404030301010803" pitchFamily="18" charset="-128"/>
            </a:endParaRPr>
          </a:p>
          <a:p>
            <a:pPr>
              <a:lnSpc>
                <a:spcPct val="120000"/>
              </a:lnSpc>
              <a:spcBef>
                <a:spcPts val="900"/>
              </a:spcBef>
              <a:buClr>
                <a:srgbClr val="F58785"/>
              </a:buClr>
            </a:pPr>
            <a:endParaRPr lang="en-US" b="1" i="1" spc="-23" dirty="0">
              <a:latin typeface="Montserrat" panose="00000500000000000000" pitchFamily="2" charset="0"/>
              <a:ea typeface="Garamond" panose="02020404030301010803" pitchFamily="18" charset="-128"/>
            </a:endParaRPr>
          </a:p>
          <a:p>
            <a:pPr>
              <a:lnSpc>
                <a:spcPct val="120000"/>
              </a:lnSpc>
              <a:spcBef>
                <a:spcPts val="900"/>
              </a:spcBef>
              <a:buClr>
                <a:srgbClr val="F58785"/>
              </a:buClr>
            </a:pPr>
            <a:endParaRPr lang="en-US" spc="-23" dirty="0">
              <a:latin typeface="Montserrat" panose="00000500000000000000" pitchFamily="2" charset="0"/>
              <a:ea typeface="Garamond" panose="02020404030301010803" pitchFamily="18" charset="-128"/>
            </a:endParaRPr>
          </a:p>
        </p:txBody>
      </p:sp>
    </p:spTree>
    <p:extLst>
      <p:ext uri="{BB962C8B-B14F-4D97-AF65-F5344CB8AC3E}">
        <p14:creationId xmlns:p14="http://schemas.microsoft.com/office/powerpoint/2010/main" val="2476764504"/>
      </p:ext>
    </p:extLst>
  </p:cSld>
  <p:clrMapOvr>
    <a:masterClrMapping/>
  </p:clrMapOvr>
  <p:transition>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39;p48">
            <a:extLst>
              <a:ext uri="{FF2B5EF4-FFF2-40B4-BE49-F238E27FC236}">
                <a16:creationId xmlns:a16="http://schemas.microsoft.com/office/drawing/2014/main" id="{5C74A79D-80FD-B641-9D62-D2BDF3A652C9}"/>
              </a:ext>
            </a:extLst>
          </p:cNvPr>
          <p:cNvSpPr txBox="1"/>
          <p:nvPr/>
        </p:nvSpPr>
        <p:spPr>
          <a:xfrm>
            <a:off x="384536" y="152018"/>
            <a:ext cx="8906577" cy="550714"/>
          </a:xfrm>
          <a:prstGeom prst="rect">
            <a:avLst/>
          </a:prstGeom>
          <a:noFill/>
          <a:ln>
            <a:noFill/>
          </a:ln>
        </p:spPr>
        <p:txBody>
          <a:bodyPr spcFirstLastPara="1" wrap="square" lIns="68569" tIns="68569" rIns="68569" bIns="68569" anchor="t" anchorCtr="0">
            <a:noAutofit/>
          </a:bodyPr>
          <a:lstStyle/>
          <a:p>
            <a:r>
              <a:rPr lang="en-US" sz="2250" b="1" dirty="0">
                <a:solidFill>
                  <a:srgbClr val="1C4584"/>
                </a:solidFill>
                <a:latin typeface="Montserrat" panose="02000505000000020004" pitchFamily="2" charset="77"/>
              </a:rPr>
              <a:t>Arbitrable or Not Arbitrable? Mandatory or Voluntary?</a:t>
            </a:r>
          </a:p>
          <a:p>
            <a:endParaRPr lang="en-US" sz="3000" b="1" cap="small" dirty="0">
              <a:latin typeface="Montserrat Medium" pitchFamily="2" charset="77"/>
            </a:endParaRPr>
          </a:p>
        </p:txBody>
      </p:sp>
      <p:sp>
        <p:nvSpPr>
          <p:cNvPr id="6" name="Google Shape;340;p48">
            <a:extLst>
              <a:ext uri="{FF2B5EF4-FFF2-40B4-BE49-F238E27FC236}">
                <a16:creationId xmlns:a16="http://schemas.microsoft.com/office/drawing/2014/main" id="{63491991-5B2B-1046-94C0-BD2353054AC5}"/>
              </a:ext>
            </a:extLst>
          </p:cNvPr>
          <p:cNvSpPr txBox="1"/>
          <p:nvPr/>
        </p:nvSpPr>
        <p:spPr>
          <a:xfrm>
            <a:off x="1053964" y="837241"/>
            <a:ext cx="8237148" cy="346950"/>
          </a:xfrm>
          <a:prstGeom prst="rect">
            <a:avLst/>
          </a:prstGeom>
          <a:noFill/>
          <a:ln>
            <a:noFill/>
          </a:ln>
        </p:spPr>
        <p:txBody>
          <a:bodyPr spcFirstLastPara="1" wrap="square" lIns="68569" tIns="68569" rIns="68569" bIns="68569" anchor="t" anchorCtr="0">
            <a:noAutofit/>
          </a:bodyPr>
          <a:lstStyle/>
          <a:p>
            <a:endParaRPr lang="en-US" sz="3000" b="1" cap="small" dirty="0">
              <a:latin typeface="Montserrat Medium" pitchFamily="2" charset="77"/>
            </a:endParaRPr>
          </a:p>
        </p:txBody>
      </p:sp>
      <p:sp>
        <p:nvSpPr>
          <p:cNvPr id="4" name="Slide Number Placeholder 3">
            <a:extLst>
              <a:ext uri="{FF2B5EF4-FFF2-40B4-BE49-F238E27FC236}">
                <a16:creationId xmlns:a16="http://schemas.microsoft.com/office/drawing/2014/main" id="{7E8D3452-3CE6-F441-8D21-D8FD4EE814C5}"/>
              </a:ext>
            </a:extLst>
          </p:cNvPr>
          <p:cNvSpPr>
            <a:spLocks noGrp="1"/>
          </p:cNvSpPr>
          <p:nvPr>
            <p:ph type="sldNum" sz="quarter" idx="4"/>
          </p:nvPr>
        </p:nvSpPr>
        <p:spPr/>
        <p:txBody>
          <a:bodyPr/>
          <a:lstStyle/>
          <a:p>
            <a:fld id="{C3874963-793F-D045-B9DE-BFF4034ACFD8}" type="slidenum">
              <a:rPr lang="en-US" smtClean="0"/>
              <a:pPr/>
              <a:t>12</a:t>
            </a:fld>
            <a:endParaRPr lang="en-US" dirty="0"/>
          </a:p>
        </p:txBody>
      </p:sp>
      <p:sp>
        <p:nvSpPr>
          <p:cNvPr id="5" name="Rectangle 4"/>
          <p:cNvSpPr/>
          <p:nvPr/>
        </p:nvSpPr>
        <p:spPr>
          <a:xfrm>
            <a:off x="1053965" y="1539912"/>
            <a:ext cx="7283921" cy="369332"/>
          </a:xfrm>
          <a:prstGeom prst="rect">
            <a:avLst/>
          </a:prstGeom>
        </p:spPr>
        <p:txBody>
          <a:bodyPr wrap="square">
            <a:spAutoFit/>
          </a:bodyPr>
          <a:lstStyle/>
          <a:p>
            <a:pPr>
              <a:spcBef>
                <a:spcPts val="900"/>
              </a:spcBef>
            </a:pPr>
            <a:r>
              <a:rPr lang="en-US" dirty="0">
                <a:latin typeface="Montserrat" panose="00000500000000000000" pitchFamily="2" charset="0"/>
              </a:rPr>
              <a:t> </a:t>
            </a:r>
          </a:p>
        </p:txBody>
      </p:sp>
      <p:sp>
        <p:nvSpPr>
          <p:cNvPr id="2" name="Rectangle 1"/>
          <p:cNvSpPr/>
          <p:nvPr/>
        </p:nvSpPr>
        <p:spPr>
          <a:xfrm>
            <a:off x="255062" y="590550"/>
            <a:ext cx="8729869" cy="6626558"/>
          </a:xfrm>
          <a:prstGeom prst="rect">
            <a:avLst/>
          </a:prstGeom>
        </p:spPr>
        <p:txBody>
          <a:bodyPr wrap="square">
            <a:spAutoFit/>
          </a:bodyPr>
          <a:lstStyle/>
          <a:p>
            <a:pPr>
              <a:lnSpc>
                <a:spcPct val="120000"/>
              </a:lnSpc>
              <a:spcBef>
                <a:spcPts val="900"/>
              </a:spcBef>
            </a:pPr>
            <a:r>
              <a:rPr lang="en-US" spc="-5" dirty="0">
                <a:latin typeface="Montserrat" panose="00000500000000000000" pitchFamily="2" charset="0"/>
                <a:ea typeface="Montserrat" panose="00000500000000000000" pitchFamily="2" charset="0"/>
                <a:cs typeface="Montserrat" panose="00000500000000000000" pitchFamily="2" charset="0"/>
              </a:rPr>
              <a:t>REALTOR® non-principal Sarah, a licensee at company A, has an excellent relationship with a buyer that she represents as an exclusive buyer broker. Prior to leaving company A, she and her broker, Bill, agree that he will release the buyer from the buyer broker agreement when Sarah leaves company A the following week, and that should that buyer purchase a property with Sarah’s assistance during the next year after Sarah affiliates with another company, that Sarah will pay Bill $3,000. After Sarah leaves company A and affiliates with another company, </a:t>
            </a:r>
            <a:r>
              <a:rPr lang="en-US" spc="-10" dirty="0">
                <a:latin typeface="Montserrat" panose="00000500000000000000" pitchFamily="2" charset="0"/>
                <a:ea typeface="Montserrat" panose="00000500000000000000" pitchFamily="2" charset="0"/>
                <a:cs typeface="Montserrat" panose="00000500000000000000" pitchFamily="2" charset="0"/>
              </a:rPr>
              <a:t>the </a:t>
            </a:r>
            <a:r>
              <a:rPr lang="en-US" spc="-5" dirty="0">
                <a:latin typeface="Montserrat" panose="00000500000000000000" pitchFamily="2" charset="0"/>
                <a:ea typeface="Montserrat" panose="00000500000000000000" pitchFamily="2" charset="0"/>
                <a:cs typeface="Montserrat" panose="00000500000000000000" pitchFamily="2" charset="0"/>
              </a:rPr>
              <a:t>buyer purchases a property through Sarah within three months. Sarah does not pay Bill at the time of the closing, and does not pay Bill when Bill reminds her of their agreement after learning of the sale. Bill files an arbitration request against Sarah’s current broker who was paid the cooperating broker’s portion of the commission on the sale, requesting to be paid the</a:t>
            </a:r>
            <a:r>
              <a:rPr lang="en-US" spc="-45" dirty="0">
                <a:latin typeface="Montserrat" panose="00000500000000000000" pitchFamily="2" charset="0"/>
                <a:ea typeface="Montserrat" panose="00000500000000000000" pitchFamily="2" charset="0"/>
                <a:cs typeface="Montserrat" panose="00000500000000000000" pitchFamily="2" charset="0"/>
              </a:rPr>
              <a:t> </a:t>
            </a:r>
            <a:r>
              <a:rPr lang="en-US" spc="-5" dirty="0">
                <a:latin typeface="Montserrat" panose="00000500000000000000" pitchFamily="2" charset="0"/>
                <a:ea typeface="Montserrat" panose="00000500000000000000" pitchFamily="2" charset="0"/>
                <a:cs typeface="Montserrat" panose="00000500000000000000" pitchFamily="2" charset="0"/>
              </a:rPr>
              <a:t>$3,000.</a:t>
            </a:r>
          </a:p>
          <a:p>
            <a:pPr>
              <a:lnSpc>
                <a:spcPct val="120000"/>
              </a:lnSpc>
              <a:spcBef>
                <a:spcPts val="900"/>
              </a:spcBef>
            </a:pPr>
            <a:endParaRPr lang="en-US" spc="-5" dirty="0">
              <a:latin typeface="Montserrat" panose="00000500000000000000" pitchFamily="2" charset="0"/>
              <a:ea typeface="Montserrat" panose="00000500000000000000" pitchFamily="2" charset="0"/>
              <a:cs typeface="Montserrat" panose="00000500000000000000" pitchFamily="2" charset="0"/>
            </a:endParaRPr>
          </a:p>
          <a:p>
            <a:pPr>
              <a:lnSpc>
                <a:spcPct val="120000"/>
              </a:lnSpc>
              <a:spcBef>
                <a:spcPts val="900"/>
              </a:spcBef>
            </a:pPr>
            <a:endParaRPr lang="en-US" spc="-23" dirty="0">
              <a:latin typeface="Montserrat" panose="00000500000000000000" pitchFamily="2" charset="0"/>
              <a:ea typeface="Garamond" panose="02020404030301010803" pitchFamily="18" charset="-128"/>
            </a:endParaRPr>
          </a:p>
          <a:p>
            <a:pPr marL="257168" indent="-257168">
              <a:lnSpc>
                <a:spcPct val="120000"/>
              </a:lnSpc>
              <a:spcBef>
                <a:spcPts val="900"/>
              </a:spcBef>
              <a:buClr>
                <a:srgbClr val="F58785"/>
              </a:buClr>
              <a:buFont typeface="Wingdings" pitchFamily="2" charset="2"/>
              <a:buChar char="§"/>
            </a:pPr>
            <a:endParaRPr lang="en-US" spc="-23" dirty="0">
              <a:latin typeface="Montserrat" panose="00000500000000000000" pitchFamily="2" charset="0"/>
              <a:ea typeface="Garamond" panose="02020404030301010803" pitchFamily="18" charset="-128"/>
            </a:endParaRPr>
          </a:p>
          <a:p>
            <a:pPr>
              <a:lnSpc>
                <a:spcPct val="120000"/>
              </a:lnSpc>
              <a:spcBef>
                <a:spcPts val="900"/>
              </a:spcBef>
              <a:buClr>
                <a:srgbClr val="F58785"/>
              </a:buClr>
            </a:pPr>
            <a:endParaRPr lang="en-US" b="1" i="1" spc="-23" dirty="0">
              <a:latin typeface="Montserrat" panose="00000500000000000000" pitchFamily="2" charset="0"/>
              <a:ea typeface="Garamond" panose="02020404030301010803" pitchFamily="18" charset="-128"/>
            </a:endParaRPr>
          </a:p>
          <a:p>
            <a:pPr>
              <a:lnSpc>
                <a:spcPct val="120000"/>
              </a:lnSpc>
              <a:spcBef>
                <a:spcPts val="900"/>
              </a:spcBef>
              <a:buClr>
                <a:srgbClr val="F58785"/>
              </a:buClr>
            </a:pPr>
            <a:endParaRPr lang="en-US" spc="-23" dirty="0">
              <a:latin typeface="Montserrat" panose="00000500000000000000" pitchFamily="2" charset="0"/>
              <a:ea typeface="Garamond" panose="02020404030301010803" pitchFamily="18" charset="-128"/>
            </a:endParaRPr>
          </a:p>
        </p:txBody>
      </p:sp>
    </p:spTree>
    <p:extLst>
      <p:ext uri="{BB962C8B-B14F-4D97-AF65-F5344CB8AC3E}">
        <p14:creationId xmlns:p14="http://schemas.microsoft.com/office/powerpoint/2010/main" val="1669712158"/>
      </p:ext>
    </p:extLst>
  </p:cSld>
  <p:clrMapOvr>
    <a:masterClrMapping/>
  </p:clrMapOvr>
  <p:transition>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39;p48">
            <a:extLst>
              <a:ext uri="{FF2B5EF4-FFF2-40B4-BE49-F238E27FC236}">
                <a16:creationId xmlns:a16="http://schemas.microsoft.com/office/drawing/2014/main" id="{5C74A79D-80FD-B641-9D62-D2BDF3A652C9}"/>
              </a:ext>
            </a:extLst>
          </p:cNvPr>
          <p:cNvSpPr txBox="1"/>
          <p:nvPr/>
        </p:nvSpPr>
        <p:spPr>
          <a:xfrm>
            <a:off x="304801" y="440357"/>
            <a:ext cx="8906577" cy="550714"/>
          </a:xfrm>
          <a:prstGeom prst="rect">
            <a:avLst/>
          </a:prstGeom>
          <a:noFill/>
          <a:ln>
            <a:noFill/>
          </a:ln>
        </p:spPr>
        <p:txBody>
          <a:bodyPr spcFirstLastPara="1" wrap="square" lIns="68569" tIns="68569" rIns="68569" bIns="68569" anchor="t" anchorCtr="0">
            <a:noAutofit/>
          </a:bodyPr>
          <a:lstStyle/>
          <a:p>
            <a:r>
              <a:rPr lang="en-US" sz="2250" b="1" dirty="0">
                <a:solidFill>
                  <a:srgbClr val="1C4584"/>
                </a:solidFill>
                <a:latin typeface="Montserrat" panose="02000505000000020004" pitchFamily="2" charset="77"/>
              </a:rPr>
              <a:t>Arbitrable or Not Arbitrable? Mandatory or Voluntary?</a:t>
            </a:r>
          </a:p>
          <a:p>
            <a:endParaRPr lang="en-US" sz="3000" b="1" cap="small" dirty="0">
              <a:latin typeface="Montserrat Medium" pitchFamily="2" charset="77"/>
            </a:endParaRPr>
          </a:p>
        </p:txBody>
      </p:sp>
      <p:sp>
        <p:nvSpPr>
          <p:cNvPr id="6" name="Google Shape;340;p48">
            <a:extLst>
              <a:ext uri="{FF2B5EF4-FFF2-40B4-BE49-F238E27FC236}">
                <a16:creationId xmlns:a16="http://schemas.microsoft.com/office/drawing/2014/main" id="{63491991-5B2B-1046-94C0-BD2353054AC5}"/>
              </a:ext>
            </a:extLst>
          </p:cNvPr>
          <p:cNvSpPr txBox="1"/>
          <p:nvPr/>
        </p:nvSpPr>
        <p:spPr>
          <a:xfrm>
            <a:off x="1053964" y="837241"/>
            <a:ext cx="8237148" cy="346950"/>
          </a:xfrm>
          <a:prstGeom prst="rect">
            <a:avLst/>
          </a:prstGeom>
          <a:noFill/>
          <a:ln>
            <a:noFill/>
          </a:ln>
        </p:spPr>
        <p:txBody>
          <a:bodyPr spcFirstLastPara="1" wrap="square" lIns="68569" tIns="68569" rIns="68569" bIns="68569" anchor="t" anchorCtr="0">
            <a:noAutofit/>
          </a:bodyPr>
          <a:lstStyle/>
          <a:p>
            <a:endParaRPr lang="en-US" sz="3000" b="1" cap="small" dirty="0">
              <a:latin typeface="Montserrat Medium" pitchFamily="2" charset="77"/>
            </a:endParaRPr>
          </a:p>
        </p:txBody>
      </p:sp>
      <p:sp>
        <p:nvSpPr>
          <p:cNvPr id="4" name="Slide Number Placeholder 3">
            <a:extLst>
              <a:ext uri="{FF2B5EF4-FFF2-40B4-BE49-F238E27FC236}">
                <a16:creationId xmlns:a16="http://schemas.microsoft.com/office/drawing/2014/main" id="{7E8D3452-3CE6-F441-8D21-D8FD4EE814C5}"/>
              </a:ext>
            </a:extLst>
          </p:cNvPr>
          <p:cNvSpPr>
            <a:spLocks noGrp="1"/>
          </p:cNvSpPr>
          <p:nvPr>
            <p:ph type="sldNum" sz="quarter" idx="4"/>
          </p:nvPr>
        </p:nvSpPr>
        <p:spPr/>
        <p:txBody>
          <a:bodyPr/>
          <a:lstStyle/>
          <a:p>
            <a:fld id="{C3874963-793F-D045-B9DE-BFF4034ACFD8}" type="slidenum">
              <a:rPr lang="en-US" smtClean="0"/>
              <a:pPr/>
              <a:t>13</a:t>
            </a:fld>
            <a:endParaRPr lang="en-US" dirty="0"/>
          </a:p>
        </p:txBody>
      </p:sp>
      <p:sp>
        <p:nvSpPr>
          <p:cNvPr id="5" name="Rectangle 4"/>
          <p:cNvSpPr/>
          <p:nvPr/>
        </p:nvSpPr>
        <p:spPr>
          <a:xfrm>
            <a:off x="1053965" y="1539912"/>
            <a:ext cx="7283921" cy="369332"/>
          </a:xfrm>
          <a:prstGeom prst="rect">
            <a:avLst/>
          </a:prstGeom>
        </p:spPr>
        <p:txBody>
          <a:bodyPr wrap="square">
            <a:spAutoFit/>
          </a:bodyPr>
          <a:lstStyle/>
          <a:p>
            <a:pPr>
              <a:spcBef>
                <a:spcPts val="900"/>
              </a:spcBef>
            </a:pPr>
            <a:r>
              <a:rPr lang="en-US" dirty="0">
                <a:latin typeface="Montserrat" panose="00000500000000000000" pitchFamily="2" charset="0"/>
              </a:rPr>
              <a:t> </a:t>
            </a:r>
          </a:p>
        </p:txBody>
      </p:sp>
      <p:sp>
        <p:nvSpPr>
          <p:cNvPr id="2" name="Rectangle 1"/>
          <p:cNvSpPr/>
          <p:nvPr/>
        </p:nvSpPr>
        <p:spPr>
          <a:xfrm>
            <a:off x="400794" y="1106262"/>
            <a:ext cx="8438407" cy="5513945"/>
          </a:xfrm>
          <a:prstGeom prst="rect">
            <a:avLst/>
          </a:prstGeom>
        </p:spPr>
        <p:txBody>
          <a:bodyPr wrap="square">
            <a:spAutoFit/>
          </a:bodyPr>
          <a:lstStyle/>
          <a:p>
            <a:pPr>
              <a:lnSpc>
                <a:spcPct val="120000"/>
              </a:lnSpc>
              <a:spcBef>
                <a:spcPts val="900"/>
              </a:spcBef>
            </a:pPr>
            <a:r>
              <a:rPr lang="en-US" spc="-5" dirty="0">
                <a:latin typeface="Montserrat" panose="00000500000000000000" pitchFamily="2" charset="0"/>
                <a:ea typeface="Montserrat" panose="00000500000000000000" pitchFamily="2" charset="0"/>
                <a:cs typeface="Montserrat" panose="00000500000000000000" pitchFamily="2" charset="0"/>
              </a:rPr>
              <a:t>Listing agent, REALTOR® principal Amy, and selling agent, REALTOR® principal Bonnie, were in a successful cooperative transaction on REALTOR® Amy’s listing at 456 Jones Street. Amy is an MLS participant only in MLS A and is affiliated with firm A. Bonnie is an MLS participant only in MLS B and is affiliated with firm B.  REALTOR® Bonnie contacted REALTOR® Amy when she saw </a:t>
            </a:r>
            <a:r>
              <a:rPr lang="en-US" spc="-10" dirty="0">
                <a:latin typeface="Montserrat" panose="00000500000000000000" pitchFamily="2" charset="0"/>
                <a:ea typeface="Montserrat" panose="00000500000000000000" pitchFamily="2" charset="0"/>
                <a:cs typeface="Montserrat" panose="00000500000000000000" pitchFamily="2" charset="0"/>
              </a:rPr>
              <a:t>the </a:t>
            </a:r>
            <a:r>
              <a:rPr lang="en-US" spc="-5" dirty="0">
                <a:latin typeface="Montserrat" panose="00000500000000000000" pitchFamily="2" charset="0"/>
                <a:ea typeface="Montserrat" panose="00000500000000000000" pitchFamily="2" charset="0"/>
                <a:cs typeface="Montserrat" panose="00000500000000000000" pitchFamily="2" charset="0"/>
              </a:rPr>
              <a:t>property advertised on social media, knowing she had a buyer for the property. Subsequent to closing, REALTOR® Amy declined to pay Bonnie. Bonnie filed an arbitration request against Amy at Amy’s local association, requesting the cooperating broker’s portion of the commission that Amy offered through</a:t>
            </a:r>
            <a:r>
              <a:rPr lang="en-US" spc="-35" dirty="0">
                <a:latin typeface="Montserrat" panose="00000500000000000000" pitchFamily="2" charset="0"/>
                <a:ea typeface="Montserrat" panose="00000500000000000000" pitchFamily="2" charset="0"/>
                <a:cs typeface="Montserrat" panose="00000500000000000000" pitchFamily="2" charset="0"/>
              </a:rPr>
              <a:t> </a:t>
            </a:r>
            <a:r>
              <a:rPr lang="en-US" spc="-5" dirty="0">
                <a:latin typeface="Montserrat" panose="00000500000000000000" pitchFamily="2" charset="0"/>
                <a:ea typeface="Montserrat" panose="00000500000000000000" pitchFamily="2" charset="0"/>
                <a:cs typeface="Montserrat" panose="00000500000000000000" pitchFamily="2" charset="0"/>
              </a:rPr>
              <a:t>MLS.</a:t>
            </a:r>
          </a:p>
          <a:p>
            <a:pPr>
              <a:lnSpc>
                <a:spcPct val="120000"/>
              </a:lnSpc>
              <a:spcBef>
                <a:spcPts val="900"/>
              </a:spcBef>
            </a:pPr>
            <a:endParaRPr lang="en-US" spc="-23" dirty="0">
              <a:latin typeface="Montserrat" panose="00000500000000000000" pitchFamily="2" charset="0"/>
              <a:ea typeface="Garamond" panose="02020404030301010803" pitchFamily="18" charset="-128"/>
            </a:endParaRPr>
          </a:p>
          <a:p>
            <a:pPr marL="257168" indent="-257168">
              <a:lnSpc>
                <a:spcPct val="120000"/>
              </a:lnSpc>
              <a:spcBef>
                <a:spcPts val="900"/>
              </a:spcBef>
              <a:buClr>
                <a:srgbClr val="F58785"/>
              </a:buClr>
              <a:buFont typeface="Wingdings" pitchFamily="2" charset="2"/>
              <a:buChar char="§"/>
            </a:pPr>
            <a:endParaRPr lang="en-US" spc="-23" dirty="0">
              <a:latin typeface="Montserrat" panose="00000500000000000000" pitchFamily="2" charset="0"/>
              <a:ea typeface="Garamond" panose="02020404030301010803" pitchFamily="18" charset="-128"/>
            </a:endParaRPr>
          </a:p>
          <a:p>
            <a:pPr>
              <a:lnSpc>
                <a:spcPct val="120000"/>
              </a:lnSpc>
              <a:spcBef>
                <a:spcPts val="900"/>
              </a:spcBef>
              <a:buClr>
                <a:srgbClr val="F58785"/>
              </a:buClr>
            </a:pPr>
            <a:endParaRPr lang="en-US" b="1" i="1" spc="-23" dirty="0">
              <a:latin typeface="Montserrat" panose="00000500000000000000" pitchFamily="2" charset="0"/>
              <a:ea typeface="Garamond" panose="02020404030301010803" pitchFamily="18" charset="-128"/>
            </a:endParaRPr>
          </a:p>
          <a:p>
            <a:pPr>
              <a:lnSpc>
                <a:spcPct val="120000"/>
              </a:lnSpc>
              <a:spcBef>
                <a:spcPts val="900"/>
              </a:spcBef>
              <a:buClr>
                <a:srgbClr val="F58785"/>
              </a:buClr>
            </a:pPr>
            <a:endParaRPr lang="en-US" spc="-23" dirty="0">
              <a:latin typeface="Montserrat" panose="00000500000000000000" pitchFamily="2" charset="0"/>
              <a:ea typeface="Garamond" panose="02020404030301010803" pitchFamily="18" charset="-128"/>
            </a:endParaRPr>
          </a:p>
        </p:txBody>
      </p:sp>
    </p:spTree>
    <p:extLst>
      <p:ext uri="{BB962C8B-B14F-4D97-AF65-F5344CB8AC3E}">
        <p14:creationId xmlns:p14="http://schemas.microsoft.com/office/powerpoint/2010/main" val="1527785161"/>
      </p:ext>
    </p:extLst>
  </p:cSld>
  <p:clrMapOvr>
    <a:masterClrMapping/>
  </p:clrMapOvr>
  <p:transition>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39;p48">
            <a:extLst>
              <a:ext uri="{FF2B5EF4-FFF2-40B4-BE49-F238E27FC236}">
                <a16:creationId xmlns:a16="http://schemas.microsoft.com/office/drawing/2014/main" id="{5C74A79D-80FD-B641-9D62-D2BDF3A652C9}"/>
              </a:ext>
            </a:extLst>
          </p:cNvPr>
          <p:cNvSpPr txBox="1"/>
          <p:nvPr/>
        </p:nvSpPr>
        <p:spPr>
          <a:xfrm>
            <a:off x="304801" y="440357"/>
            <a:ext cx="8906577" cy="550714"/>
          </a:xfrm>
          <a:prstGeom prst="rect">
            <a:avLst/>
          </a:prstGeom>
          <a:noFill/>
          <a:ln>
            <a:noFill/>
          </a:ln>
        </p:spPr>
        <p:txBody>
          <a:bodyPr spcFirstLastPara="1" wrap="square" lIns="68569" tIns="68569" rIns="68569" bIns="68569" anchor="t" anchorCtr="0">
            <a:noAutofit/>
          </a:bodyPr>
          <a:lstStyle/>
          <a:p>
            <a:r>
              <a:rPr lang="en-US" sz="2250" b="1" dirty="0">
                <a:solidFill>
                  <a:srgbClr val="1C4584"/>
                </a:solidFill>
                <a:latin typeface="Montserrat" panose="02000505000000020004" pitchFamily="2" charset="77"/>
              </a:rPr>
              <a:t>Arbitrable or Not Arbitrable? Mandatory or Voluntary?</a:t>
            </a:r>
          </a:p>
          <a:p>
            <a:endParaRPr lang="en-US" sz="3000" b="1" cap="small" dirty="0">
              <a:latin typeface="Montserrat Medium" pitchFamily="2" charset="77"/>
            </a:endParaRPr>
          </a:p>
        </p:txBody>
      </p:sp>
      <p:sp>
        <p:nvSpPr>
          <p:cNvPr id="6" name="Google Shape;340;p48">
            <a:extLst>
              <a:ext uri="{FF2B5EF4-FFF2-40B4-BE49-F238E27FC236}">
                <a16:creationId xmlns:a16="http://schemas.microsoft.com/office/drawing/2014/main" id="{63491991-5B2B-1046-94C0-BD2353054AC5}"/>
              </a:ext>
            </a:extLst>
          </p:cNvPr>
          <p:cNvSpPr txBox="1"/>
          <p:nvPr/>
        </p:nvSpPr>
        <p:spPr>
          <a:xfrm>
            <a:off x="1053964" y="837241"/>
            <a:ext cx="8237148" cy="346950"/>
          </a:xfrm>
          <a:prstGeom prst="rect">
            <a:avLst/>
          </a:prstGeom>
          <a:noFill/>
          <a:ln>
            <a:noFill/>
          </a:ln>
        </p:spPr>
        <p:txBody>
          <a:bodyPr spcFirstLastPara="1" wrap="square" lIns="68569" tIns="68569" rIns="68569" bIns="68569" anchor="t" anchorCtr="0">
            <a:noAutofit/>
          </a:bodyPr>
          <a:lstStyle/>
          <a:p>
            <a:endParaRPr lang="en-US" sz="3000" b="1" cap="small" dirty="0">
              <a:latin typeface="Montserrat Medium" pitchFamily="2" charset="77"/>
            </a:endParaRPr>
          </a:p>
        </p:txBody>
      </p:sp>
      <p:sp>
        <p:nvSpPr>
          <p:cNvPr id="4" name="Slide Number Placeholder 3">
            <a:extLst>
              <a:ext uri="{FF2B5EF4-FFF2-40B4-BE49-F238E27FC236}">
                <a16:creationId xmlns:a16="http://schemas.microsoft.com/office/drawing/2014/main" id="{7E8D3452-3CE6-F441-8D21-D8FD4EE814C5}"/>
              </a:ext>
            </a:extLst>
          </p:cNvPr>
          <p:cNvSpPr>
            <a:spLocks noGrp="1"/>
          </p:cNvSpPr>
          <p:nvPr>
            <p:ph type="sldNum" sz="quarter" idx="4"/>
          </p:nvPr>
        </p:nvSpPr>
        <p:spPr/>
        <p:txBody>
          <a:bodyPr/>
          <a:lstStyle/>
          <a:p>
            <a:fld id="{C3874963-793F-D045-B9DE-BFF4034ACFD8}" type="slidenum">
              <a:rPr lang="en-US" smtClean="0"/>
              <a:pPr/>
              <a:t>14</a:t>
            </a:fld>
            <a:endParaRPr lang="en-US" dirty="0"/>
          </a:p>
        </p:txBody>
      </p:sp>
      <p:sp>
        <p:nvSpPr>
          <p:cNvPr id="5" name="Rectangle 4"/>
          <p:cNvSpPr/>
          <p:nvPr/>
        </p:nvSpPr>
        <p:spPr>
          <a:xfrm>
            <a:off x="1053965" y="1539912"/>
            <a:ext cx="7283921" cy="369332"/>
          </a:xfrm>
          <a:prstGeom prst="rect">
            <a:avLst/>
          </a:prstGeom>
        </p:spPr>
        <p:txBody>
          <a:bodyPr wrap="square">
            <a:spAutoFit/>
          </a:bodyPr>
          <a:lstStyle/>
          <a:p>
            <a:pPr>
              <a:spcBef>
                <a:spcPts val="900"/>
              </a:spcBef>
            </a:pPr>
            <a:r>
              <a:rPr lang="en-US" dirty="0">
                <a:latin typeface="Montserrat" panose="00000500000000000000" pitchFamily="2" charset="0"/>
              </a:rPr>
              <a:t> </a:t>
            </a:r>
          </a:p>
        </p:txBody>
      </p:sp>
      <p:sp>
        <p:nvSpPr>
          <p:cNvPr id="2" name="Rectangle 1"/>
          <p:cNvSpPr/>
          <p:nvPr/>
        </p:nvSpPr>
        <p:spPr>
          <a:xfrm>
            <a:off x="400793" y="837241"/>
            <a:ext cx="8438407" cy="5398529"/>
          </a:xfrm>
          <a:prstGeom prst="rect">
            <a:avLst/>
          </a:prstGeom>
        </p:spPr>
        <p:txBody>
          <a:bodyPr wrap="square">
            <a:spAutoFit/>
          </a:bodyPr>
          <a:lstStyle/>
          <a:p>
            <a:pPr>
              <a:lnSpc>
                <a:spcPct val="120000"/>
              </a:lnSpc>
              <a:spcBef>
                <a:spcPts val="900"/>
              </a:spcBef>
            </a:pPr>
            <a:r>
              <a:rPr lang="en-US" dirty="0">
                <a:latin typeface="Montserrat" panose="00000500000000000000" pitchFamily="2" charset="0"/>
                <a:ea typeface="Montserrat" panose="00000500000000000000" pitchFamily="2" charset="0"/>
                <a:cs typeface="Montserrat" panose="00000500000000000000" pitchFamily="2" charset="0"/>
              </a:rPr>
              <a:t>REALTOR® principal Trish believes she is entitled to </a:t>
            </a:r>
            <a:r>
              <a:rPr lang="en-US" spc="-10" dirty="0">
                <a:latin typeface="Montserrat" panose="00000500000000000000" pitchFamily="2" charset="0"/>
                <a:ea typeface="Montserrat" panose="00000500000000000000" pitchFamily="2" charset="0"/>
                <a:cs typeface="Montserrat" panose="00000500000000000000" pitchFamily="2" charset="0"/>
              </a:rPr>
              <a:t>the </a:t>
            </a:r>
            <a:r>
              <a:rPr lang="en-US" dirty="0">
                <a:latin typeface="Montserrat" panose="00000500000000000000" pitchFamily="2" charset="0"/>
                <a:ea typeface="Montserrat" panose="00000500000000000000" pitchFamily="2" charset="0"/>
                <a:cs typeface="Montserrat" panose="00000500000000000000" pitchFamily="2" charset="0"/>
              </a:rPr>
              <a:t>selling portion of the commission given </a:t>
            </a:r>
            <a:r>
              <a:rPr lang="en-US" spc="-10" dirty="0">
                <a:latin typeface="Montserrat" panose="00000500000000000000" pitchFamily="2" charset="0"/>
                <a:ea typeface="Montserrat" panose="00000500000000000000" pitchFamily="2" charset="0"/>
                <a:cs typeface="Montserrat" panose="00000500000000000000" pitchFamily="2" charset="0"/>
              </a:rPr>
              <a:t>the </a:t>
            </a:r>
            <a:r>
              <a:rPr lang="en-US" dirty="0">
                <a:latin typeface="Montserrat" panose="00000500000000000000" pitchFamily="2" charset="0"/>
                <a:ea typeface="Montserrat" panose="00000500000000000000" pitchFamily="2" charset="0"/>
                <a:cs typeface="Montserrat" panose="00000500000000000000" pitchFamily="2" charset="0"/>
              </a:rPr>
              <a:t>offer of compensation to potential cooperating brokers made via the MLS in which she participates. She does not notify the listing broker, REALTOR® Tom, or selling agent, REALTOR® principal Charlie who was paid the cooperative compensation, of her claim prior to or subsequent</a:t>
            </a:r>
            <a:r>
              <a:rPr lang="en-US" spc="-130" dirty="0">
                <a:latin typeface="Montserrat" panose="00000500000000000000" pitchFamily="2" charset="0"/>
                <a:ea typeface="Montserrat" panose="00000500000000000000" pitchFamily="2" charset="0"/>
                <a:cs typeface="Montserrat" panose="00000500000000000000" pitchFamily="2" charset="0"/>
              </a:rPr>
              <a:t> </a:t>
            </a:r>
            <a:r>
              <a:rPr lang="en-US" dirty="0">
                <a:latin typeface="Montserrat" panose="00000500000000000000" pitchFamily="2" charset="0"/>
                <a:ea typeface="Montserrat" panose="00000500000000000000" pitchFamily="2" charset="0"/>
                <a:cs typeface="Montserrat" panose="00000500000000000000" pitchFamily="2" charset="0"/>
              </a:rPr>
              <a:t>to the property closing. She does not want to invoke arbitration or mediation at the board so Trish waits 180 days to file litigation against REALTOR® Tom, the listing broker. Upon receipt of </a:t>
            </a:r>
            <a:r>
              <a:rPr lang="en-US" spc="-10" dirty="0">
                <a:latin typeface="Montserrat" panose="00000500000000000000" pitchFamily="2" charset="0"/>
                <a:ea typeface="Montserrat" panose="00000500000000000000" pitchFamily="2" charset="0"/>
                <a:cs typeface="Montserrat" panose="00000500000000000000" pitchFamily="2" charset="0"/>
              </a:rPr>
              <a:t>the </a:t>
            </a:r>
            <a:r>
              <a:rPr lang="en-US" dirty="0">
                <a:latin typeface="Montserrat" panose="00000500000000000000" pitchFamily="2" charset="0"/>
                <a:ea typeface="Montserrat" panose="00000500000000000000" pitchFamily="2" charset="0"/>
                <a:cs typeface="Montserrat" panose="00000500000000000000" pitchFamily="2" charset="0"/>
              </a:rPr>
              <a:t>notice of litigation, but well beyond 180 days after closing, REALTOR® Tom files an arbitration request against </a:t>
            </a:r>
            <a:r>
              <a:rPr lang="en-US" b="1" dirty="0">
                <a:latin typeface="Montserrat" panose="00000500000000000000" pitchFamily="2" charset="0"/>
                <a:ea typeface="Montserrat" panose="00000500000000000000" pitchFamily="2" charset="0"/>
                <a:cs typeface="Montserrat" panose="00000500000000000000" pitchFamily="2" charset="0"/>
              </a:rPr>
              <a:t>both</a:t>
            </a:r>
            <a:r>
              <a:rPr lang="en-US" dirty="0">
                <a:latin typeface="Montserrat" panose="00000500000000000000" pitchFamily="2" charset="0"/>
                <a:ea typeface="Montserrat" panose="00000500000000000000" pitchFamily="2" charset="0"/>
                <a:cs typeface="Montserrat" panose="00000500000000000000" pitchFamily="2" charset="0"/>
              </a:rPr>
              <a:t> REALTOR® Charlie who was paid the cooperative compensation and REALTOR®</a:t>
            </a:r>
            <a:r>
              <a:rPr lang="en-US" spc="-5" dirty="0">
                <a:latin typeface="Montserrat" panose="00000500000000000000" pitchFamily="2" charset="0"/>
                <a:ea typeface="Montserrat" panose="00000500000000000000" pitchFamily="2" charset="0"/>
                <a:cs typeface="Montserrat" panose="00000500000000000000" pitchFamily="2" charset="0"/>
              </a:rPr>
              <a:t> </a:t>
            </a:r>
            <a:r>
              <a:rPr lang="en-US" dirty="0">
                <a:latin typeface="Montserrat" panose="00000500000000000000" pitchFamily="2" charset="0"/>
                <a:ea typeface="Montserrat" panose="00000500000000000000" pitchFamily="2" charset="0"/>
                <a:cs typeface="Montserrat" panose="00000500000000000000" pitchFamily="2" charset="0"/>
              </a:rPr>
              <a:t>Trish.</a:t>
            </a:r>
            <a:endParaRPr lang="en-US" spc="-23" dirty="0">
              <a:latin typeface="Montserrat" panose="00000500000000000000" pitchFamily="2" charset="0"/>
              <a:ea typeface="Garamond" panose="02020404030301010803" pitchFamily="18" charset="-128"/>
            </a:endParaRPr>
          </a:p>
          <a:p>
            <a:pPr marL="257168" indent="-257168">
              <a:lnSpc>
                <a:spcPct val="120000"/>
              </a:lnSpc>
              <a:spcBef>
                <a:spcPts val="900"/>
              </a:spcBef>
              <a:buClr>
                <a:srgbClr val="F58785"/>
              </a:buClr>
              <a:buFont typeface="Wingdings" pitchFamily="2" charset="2"/>
              <a:buChar char="§"/>
            </a:pPr>
            <a:endParaRPr lang="en-US" spc="-23" dirty="0">
              <a:latin typeface="Montserrat" panose="00000500000000000000" pitchFamily="2" charset="0"/>
              <a:ea typeface="Garamond" panose="02020404030301010803" pitchFamily="18" charset="-128"/>
            </a:endParaRPr>
          </a:p>
          <a:p>
            <a:pPr>
              <a:lnSpc>
                <a:spcPct val="120000"/>
              </a:lnSpc>
              <a:spcBef>
                <a:spcPts val="900"/>
              </a:spcBef>
              <a:buClr>
                <a:srgbClr val="F58785"/>
              </a:buClr>
            </a:pPr>
            <a:endParaRPr lang="en-US" b="1" i="1" spc="-23" dirty="0">
              <a:latin typeface="Montserrat" panose="00000500000000000000" pitchFamily="2" charset="0"/>
              <a:ea typeface="Garamond" panose="02020404030301010803" pitchFamily="18" charset="-128"/>
            </a:endParaRPr>
          </a:p>
          <a:p>
            <a:pPr>
              <a:lnSpc>
                <a:spcPct val="120000"/>
              </a:lnSpc>
              <a:spcBef>
                <a:spcPts val="900"/>
              </a:spcBef>
              <a:buClr>
                <a:srgbClr val="F58785"/>
              </a:buClr>
            </a:pPr>
            <a:endParaRPr lang="en-US" spc="-23" dirty="0">
              <a:latin typeface="Montserrat" panose="00000500000000000000" pitchFamily="2" charset="0"/>
              <a:ea typeface="Garamond" panose="02020404030301010803" pitchFamily="18" charset="-128"/>
            </a:endParaRPr>
          </a:p>
        </p:txBody>
      </p:sp>
    </p:spTree>
    <p:extLst>
      <p:ext uri="{BB962C8B-B14F-4D97-AF65-F5344CB8AC3E}">
        <p14:creationId xmlns:p14="http://schemas.microsoft.com/office/powerpoint/2010/main" val="1856862325"/>
      </p:ext>
    </p:extLst>
  </p:cSld>
  <p:clrMapOvr>
    <a:masterClrMapping/>
  </p:clrMapOvr>
  <p:transition>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062185"/>
      </p:ext>
    </p:extLst>
  </p:cSld>
  <p:clrMapOvr>
    <a:masterClrMapping/>
  </p:clrMapOvr>
  <p:transition>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39;p48">
            <a:extLst>
              <a:ext uri="{FF2B5EF4-FFF2-40B4-BE49-F238E27FC236}">
                <a16:creationId xmlns:a16="http://schemas.microsoft.com/office/drawing/2014/main" id="{5C74A79D-80FD-B641-9D62-D2BDF3A652C9}"/>
              </a:ext>
            </a:extLst>
          </p:cNvPr>
          <p:cNvSpPr txBox="1"/>
          <p:nvPr/>
        </p:nvSpPr>
        <p:spPr>
          <a:xfrm>
            <a:off x="981778" y="440356"/>
            <a:ext cx="8229599" cy="550714"/>
          </a:xfrm>
          <a:prstGeom prst="rect">
            <a:avLst/>
          </a:prstGeom>
          <a:noFill/>
          <a:ln>
            <a:noFill/>
          </a:ln>
        </p:spPr>
        <p:txBody>
          <a:bodyPr spcFirstLastPara="1" wrap="square" lIns="68569" tIns="68569" rIns="68569" bIns="68569" anchor="t" anchorCtr="0">
            <a:noAutofit/>
          </a:bodyPr>
          <a:lstStyle/>
          <a:p>
            <a:r>
              <a:rPr lang="en-US" sz="3000" b="1" cap="small" dirty="0">
                <a:latin typeface="Montserrat Medium" pitchFamily="2" charset="77"/>
              </a:rPr>
              <a:t>Arbitration</a:t>
            </a:r>
          </a:p>
        </p:txBody>
      </p:sp>
      <p:sp>
        <p:nvSpPr>
          <p:cNvPr id="6" name="Google Shape;340;p48">
            <a:extLst>
              <a:ext uri="{FF2B5EF4-FFF2-40B4-BE49-F238E27FC236}">
                <a16:creationId xmlns:a16="http://schemas.microsoft.com/office/drawing/2014/main" id="{63491991-5B2B-1046-94C0-BD2353054AC5}"/>
              </a:ext>
            </a:extLst>
          </p:cNvPr>
          <p:cNvSpPr txBox="1"/>
          <p:nvPr/>
        </p:nvSpPr>
        <p:spPr>
          <a:xfrm>
            <a:off x="1053964" y="837241"/>
            <a:ext cx="8237148" cy="346950"/>
          </a:xfrm>
          <a:prstGeom prst="rect">
            <a:avLst/>
          </a:prstGeom>
          <a:noFill/>
          <a:ln>
            <a:noFill/>
          </a:ln>
        </p:spPr>
        <p:txBody>
          <a:bodyPr spcFirstLastPara="1" wrap="square" lIns="68569" tIns="68569" rIns="68569" bIns="68569" anchor="t" anchorCtr="0">
            <a:noAutofit/>
          </a:bodyPr>
          <a:lstStyle/>
          <a:p>
            <a:endParaRPr lang="en-US" sz="3000" b="1" cap="small" dirty="0">
              <a:latin typeface="Montserrat Medium" pitchFamily="2" charset="77"/>
            </a:endParaRPr>
          </a:p>
        </p:txBody>
      </p:sp>
      <p:sp>
        <p:nvSpPr>
          <p:cNvPr id="4" name="Slide Number Placeholder 3">
            <a:extLst>
              <a:ext uri="{FF2B5EF4-FFF2-40B4-BE49-F238E27FC236}">
                <a16:creationId xmlns:a16="http://schemas.microsoft.com/office/drawing/2014/main" id="{7E8D3452-3CE6-F441-8D21-D8FD4EE814C5}"/>
              </a:ext>
            </a:extLst>
          </p:cNvPr>
          <p:cNvSpPr>
            <a:spLocks noGrp="1"/>
          </p:cNvSpPr>
          <p:nvPr>
            <p:ph type="sldNum" sz="quarter" idx="4"/>
          </p:nvPr>
        </p:nvSpPr>
        <p:spPr/>
        <p:txBody>
          <a:bodyPr/>
          <a:lstStyle/>
          <a:p>
            <a:fld id="{C3874963-793F-D045-B9DE-BFF4034ACFD8}" type="slidenum">
              <a:rPr lang="en-US" smtClean="0"/>
              <a:pPr/>
              <a:t>2</a:t>
            </a:fld>
            <a:endParaRPr lang="en-US" dirty="0"/>
          </a:p>
        </p:txBody>
      </p:sp>
      <p:sp>
        <p:nvSpPr>
          <p:cNvPr id="5" name="Rectangle 4"/>
          <p:cNvSpPr/>
          <p:nvPr/>
        </p:nvSpPr>
        <p:spPr>
          <a:xfrm>
            <a:off x="1053964" y="1539911"/>
            <a:ext cx="7283921" cy="369332"/>
          </a:xfrm>
          <a:prstGeom prst="rect">
            <a:avLst/>
          </a:prstGeom>
        </p:spPr>
        <p:txBody>
          <a:bodyPr wrap="square">
            <a:spAutoFit/>
          </a:bodyPr>
          <a:lstStyle/>
          <a:p>
            <a:pPr>
              <a:spcBef>
                <a:spcPts val="900"/>
              </a:spcBef>
            </a:pPr>
            <a:r>
              <a:rPr lang="en-US" dirty="0">
                <a:latin typeface="Montserrat" panose="00000500000000000000" pitchFamily="2" charset="0"/>
              </a:rPr>
              <a:t> </a:t>
            </a:r>
          </a:p>
        </p:txBody>
      </p:sp>
      <p:sp>
        <p:nvSpPr>
          <p:cNvPr id="2" name="Rectangle 1"/>
          <p:cNvSpPr/>
          <p:nvPr/>
        </p:nvSpPr>
        <p:spPr>
          <a:xfrm>
            <a:off x="981777" y="1402454"/>
            <a:ext cx="7356109" cy="1985159"/>
          </a:xfrm>
          <a:prstGeom prst="rect">
            <a:avLst/>
          </a:prstGeom>
        </p:spPr>
        <p:txBody>
          <a:bodyPr wrap="square">
            <a:spAutoFit/>
          </a:bodyPr>
          <a:lstStyle/>
          <a:p>
            <a:pPr marL="257175" indent="-257175">
              <a:lnSpc>
                <a:spcPct val="120000"/>
              </a:lnSpc>
              <a:spcBef>
                <a:spcPts val="900"/>
              </a:spcBef>
              <a:buClr>
                <a:srgbClr val="F58785"/>
              </a:buClr>
              <a:buFont typeface="Wingdings" pitchFamily="2" charset="2"/>
              <a:buChar char="§"/>
            </a:pPr>
            <a:r>
              <a:rPr lang="en-US" spc="-23" dirty="0">
                <a:latin typeface="Montserrat" panose="00000500000000000000" pitchFamily="2" charset="0"/>
                <a:ea typeface="Garamond" panose="02020404030301010803" pitchFamily="18" charset="-128"/>
              </a:rPr>
              <a:t>Arbitration is conducted under Article 17 of the Code of Ethics, </a:t>
            </a:r>
            <a:r>
              <a:rPr lang="en-US" b="1" spc="-23">
                <a:latin typeface="Montserrat" panose="00000500000000000000" pitchFamily="2" charset="0"/>
                <a:ea typeface="Garamond" panose="02020404030301010803" pitchFamily="18" charset="-128"/>
              </a:rPr>
              <a:t>and</a:t>
            </a:r>
            <a:r>
              <a:rPr lang="en-US" spc="-23">
                <a:latin typeface="Montserrat" panose="00000500000000000000" pitchFamily="2" charset="0"/>
                <a:ea typeface="Garamond" panose="02020404030301010803" pitchFamily="18" charset="-128"/>
              </a:rPr>
              <a:t> your </a:t>
            </a:r>
            <a:r>
              <a:rPr lang="en-US" spc="-23" dirty="0">
                <a:latin typeface="Montserrat" panose="00000500000000000000" pitchFamily="2" charset="0"/>
                <a:ea typeface="Garamond" panose="02020404030301010803" pitchFamily="18" charset="-128"/>
              </a:rPr>
              <a:t>Uniform Arbitration Act.</a:t>
            </a:r>
          </a:p>
          <a:p>
            <a:pPr marL="257175" indent="-257175">
              <a:lnSpc>
                <a:spcPct val="120000"/>
              </a:lnSpc>
              <a:spcBef>
                <a:spcPts val="900"/>
              </a:spcBef>
              <a:buClr>
                <a:srgbClr val="F58785"/>
              </a:buClr>
              <a:buFont typeface="Wingdings" pitchFamily="2" charset="2"/>
              <a:buChar char="§"/>
            </a:pPr>
            <a:r>
              <a:rPr lang="en-US" spc="-23" dirty="0">
                <a:latin typeface="Montserrat" panose="00000500000000000000" pitchFamily="2" charset="0"/>
                <a:ea typeface="Garamond" panose="02020404030301010803" pitchFamily="18" charset="-128"/>
              </a:rPr>
              <a:t>Article 17 provides that arbitration occurs under the following circumstances.</a:t>
            </a:r>
          </a:p>
          <a:p>
            <a:pPr>
              <a:lnSpc>
                <a:spcPct val="120000"/>
              </a:lnSpc>
              <a:spcBef>
                <a:spcPts val="900"/>
              </a:spcBef>
              <a:buClr>
                <a:srgbClr val="F58785"/>
              </a:buClr>
            </a:pPr>
            <a:endParaRPr lang="en-US" spc="-23" dirty="0">
              <a:latin typeface="Montserrat" panose="00000500000000000000" pitchFamily="2" charset="0"/>
              <a:ea typeface="Garamond" panose="02020404030301010803" pitchFamily="18" charset="-128"/>
            </a:endParaRPr>
          </a:p>
        </p:txBody>
      </p:sp>
    </p:spTree>
    <p:extLst>
      <p:ext uri="{BB962C8B-B14F-4D97-AF65-F5344CB8AC3E}">
        <p14:creationId xmlns:p14="http://schemas.microsoft.com/office/powerpoint/2010/main" val="3280119958"/>
      </p:ext>
    </p:extLst>
  </p:cSld>
  <p:clrMapOvr>
    <a:masterClrMapping/>
  </p:clrMapOvr>
  <p:transition>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39;p48">
            <a:extLst>
              <a:ext uri="{FF2B5EF4-FFF2-40B4-BE49-F238E27FC236}">
                <a16:creationId xmlns:a16="http://schemas.microsoft.com/office/drawing/2014/main" id="{5C74A79D-80FD-B641-9D62-D2BDF3A652C9}"/>
              </a:ext>
            </a:extLst>
          </p:cNvPr>
          <p:cNvSpPr txBox="1"/>
          <p:nvPr/>
        </p:nvSpPr>
        <p:spPr>
          <a:xfrm>
            <a:off x="981778" y="440356"/>
            <a:ext cx="8229599" cy="550714"/>
          </a:xfrm>
          <a:prstGeom prst="rect">
            <a:avLst/>
          </a:prstGeom>
          <a:noFill/>
          <a:ln>
            <a:noFill/>
          </a:ln>
        </p:spPr>
        <p:txBody>
          <a:bodyPr spcFirstLastPara="1" wrap="square" lIns="68569" tIns="68569" rIns="68569" bIns="68569" anchor="t" anchorCtr="0">
            <a:noAutofit/>
          </a:bodyPr>
          <a:lstStyle/>
          <a:p>
            <a:r>
              <a:rPr lang="en-US" sz="3000" b="1" cap="small" dirty="0">
                <a:latin typeface="Montserrat Medium" pitchFamily="2" charset="77"/>
              </a:rPr>
              <a:t>Basis for Arbitration</a:t>
            </a:r>
          </a:p>
        </p:txBody>
      </p:sp>
      <p:sp>
        <p:nvSpPr>
          <p:cNvPr id="6" name="Google Shape;340;p48">
            <a:extLst>
              <a:ext uri="{FF2B5EF4-FFF2-40B4-BE49-F238E27FC236}">
                <a16:creationId xmlns:a16="http://schemas.microsoft.com/office/drawing/2014/main" id="{63491991-5B2B-1046-94C0-BD2353054AC5}"/>
              </a:ext>
            </a:extLst>
          </p:cNvPr>
          <p:cNvSpPr txBox="1"/>
          <p:nvPr/>
        </p:nvSpPr>
        <p:spPr>
          <a:xfrm>
            <a:off x="1053964" y="837241"/>
            <a:ext cx="8237148" cy="346950"/>
          </a:xfrm>
          <a:prstGeom prst="rect">
            <a:avLst/>
          </a:prstGeom>
          <a:noFill/>
          <a:ln>
            <a:noFill/>
          </a:ln>
        </p:spPr>
        <p:txBody>
          <a:bodyPr spcFirstLastPara="1" wrap="square" lIns="68569" tIns="68569" rIns="68569" bIns="68569" anchor="t" anchorCtr="0">
            <a:noAutofit/>
          </a:bodyPr>
          <a:lstStyle/>
          <a:p>
            <a:endParaRPr lang="en-US" sz="3000" b="1" cap="small" dirty="0">
              <a:latin typeface="Montserrat Medium" pitchFamily="2" charset="77"/>
            </a:endParaRPr>
          </a:p>
        </p:txBody>
      </p:sp>
      <p:sp>
        <p:nvSpPr>
          <p:cNvPr id="4" name="Slide Number Placeholder 3">
            <a:extLst>
              <a:ext uri="{FF2B5EF4-FFF2-40B4-BE49-F238E27FC236}">
                <a16:creationId xmlns:a16="http://schemas.microsoft.com/office/drawing/2014/main" id="{7E8D3452-3CE6-F441-8D21-D8FD4EE814C5}"/>
              </a:ext>
            </a:extLst>
          </p:cNvPr>
          <p:cNvSpPr>
            <a:spLocks noGrp="1"/>
          </p:cNvSpPr>
          <p:nvPr>
            <p:ph type="sldNum" sz="quarter" idx="4"/>
          </p:nvPr>
        </p:nvSpPr>
        <p:spPr/>
        <p:txBody>
          <a:bodyPr/>
          <a:lstStyle/>
          <a:p>
            <a:fld id="{C3874963-793F-D045-B9DE-BFF4034ACFD8}" type="slidenum">
              <a:rPr lang="en-US" smtClean="0"/>
              <a:pPr/>
              <a:t>3</a:t>
            </a:fld>
            <a:endParaRPr lang="en-US" dirty="0"/>
          </a:p>
        </p:txBody>
      </p:sp>
      <p:sp>
        <p:nvSpPr>
          <p:cNvPr id="5" name="Rectangle 4"/>
          <p:cNvSpPr/>
          <p:nvPr/>
        </p:nvSpPr>
        <p:spPr>
          <a:xfrm>
            <a:off x="1053964" y="1539911"/>
            <a:ext cx="7283921" cy="369332"/>
          </a:xfrm>
          <a:prstGeom prst="rect">
            <a:avLst/>
          </a:prstGeom>
        </p:spPr>
        <p:txBody>
          <a:bodyPr wrap="square">
            <a:spAutoFit/>
          </a:bodyPr>
          <a:lstStyle/>
          <a:p>
            <a:pPr>
              <a:spcBef>
                <a:spcPts val="900"/>
              </a:spcBef>
            </a:pPr>
            <a:r>
              <a:rPr lang="en-US" dirty="0">
                <a:latin typeface="Montserrat" panose="00000500000000000000" pitchFamily="2" charset="0"/>
              </a:rPr>
              <a:t> </a:t>
            </a:r>
          </a:p>
        </p:txBody>
      </p:sp>
      <p:sp>
        <p:nvSpPr>
          <p:cNvPr id="2" name="Rectangle 1"/>
          <p:cNvSpPr/>
          <p:nvPr/>
        </p:nvSpPr>
        <p:spPr>
          <a:xfrm>
            <a:off x="1020436" y="1269216"/>
            <a:ext cx="8009823" cy="3634969"/>
          </a:xfrm>
          <a:prstGeom prst="rect">
            <a:avLst/>
          </a:prstGeom>
        </p:spPr>
        <p:txBody>
          <a:bodyPr wrap="square">
            <a:spAutoFit/>
          </a:bodyPr>
          <a:lstStyle/>
          <a:p>
            <a:pPr marL="257175" indent="-257175">
              <a:lnSpc>
                <a:spcPct val="120000"/>
              </a:lnSpc>
              <a:spcBef>
                <a:spcPts val="900"/>
              </a:spcBef>
              <a:buClr>
                <a:srgbClr val="F58785"/>
              </a:buClr>
              <a:buFont typeface="Wingdings" pitchFamily="2" charset="2"/>
              <a:buChar char="§"/>
            </a:pPr>
            <a:r>
              <a:rPr lang="en-US" spc="-23" dirty="0">
                <a:latin typeface="Montserrat" panose="00000500000000000000" pitchFamily="2" charset="0"/>
                <a:ea typeface="Garamond" panose="02020404030301010803" pitchFamily="18" charset="-128"/>
              </a:rPr>
              <a:t>Contractual or specific non-contractual disputes, as defined by Standard of Practice 17-4.</a:t>
            </a:r>
          </a:p>
          <a:p>
            <a:pPr marL="257175" indent="-257175">
              <a:lnSpc>
                <a:spcPct val="120000"/>
              </a:lnSpc>
              <a:spcBef>
                <a:spcPts val="900"/>
              </a:spcBef>
              <a:buClr>
                <a:srgbClr val="F58785"/>
              </a:buClr>
              <a:buFont typeface="Wingdings" pitchFamily="2" charset="2"/>
              <a:buChar char="§"/>
            </a:pPr>
            <a:r>
              <a:rPr lang="en-US" spc="-23" dirty="0">
                <a:latin typeface="Montserrat" panose="00000500000000000000" pitchFamily="2" charset="0"/>
                <a:ea typeface="Garamond" panose="02020404030301010803" pitchFamily="18" charset="-128"/>
              </a:rPr>
              <a:t>Between REALTORS</a:t>
            </a:r>
            <a:r>
              <a:rPr lang="en-US" spc="-23" baseline="30000" dirty="0">
                <a:latin typeface="Montserrat" panose="00000500000000000000" pitchFamily="2" charset="0"/>
                <a:ea typeface="Garamond" panose="02020404030301010803" pitchFamily="18" charset="-128"/>
              </a:rPr>
              <a:t>®</a:t>
            </a:r>
            <a:r>
              <a:rPr lang="en-US" spc="-23" dirty="0">
                <a:latin typeface="Montserrat" panose="00000500000000000000" pitchFamily="2" charset="0"/>
                <a:ea typeface="Garamond" panose="02020404030301010803" pitchFamily="18" charset="-128"/>
              </a:rPr>
              <a:t> (principals) of different firms.</a:t>
            </a:r>
          </a:p>
          <a:p>
            <a:pPr marL="257175" indent="-257175">
              <a:lnSpc>
                <a:spcPct val="120000"/>
              </a:lnSpc>
              <a:spcBef>
                <a:spcPts val="900"/>
              </a:spcBef>
              <a:buClr>
                <a:srgbClr val="F58785"/>
              </a:buClr>
              <a:buFont typeface="Wingdings" pitchFamily="2" charset="2"/>
              <a:buChar char="§"/>
            </a:pPr>
            <a:r>
              <a:rPr lang="en-US" spc="-23" dirty="0">
                <a:latin typeface="Montserrat" panose="00000500000000000000" pitchFamily="2" charset="0"/>
                <a:ea typeface="Garamond" panose="02020404030301010803" pitchFamily="18" charset="-128"/>
              </a:rPr>
              <a:t>Arising out of their relationship as REALTORS</a:t>
            </a:r>
            <a:r>
              <a:rPr lang="en-US" spc="-23" baseline="30000" dirty="0">
                <a:latin typeface="Montserrat" panose="00000500000000000000" pitchFamily="2" charset="0"/>
                <a:ea typeface="Garamond" panose="02020404030301010803" pitchFamily="18" charset="-128"/>
              </a:rPr>
              <a:t>®</a:t>
            </a:r>
            <a:r>
              <a:rPr lang="en-US" spc="-23" dirty="0">
                <a:latin typeface="Montserrat" panose="00000500000000000000" pitchFamily="2" charset="0"/>
                <a:ea typeface="Garamond" panose="02020404030301010803" pitchFamily="18" charset="-128"/>
              </a:rPr>
              <a:t>. </a:t>
            </a:r>
          </a:p>
          <a:p>
            <a:pPr>
              <a:lnSpc>
                <a:spcPct val="120000"/>
              </a:lnSpc>
              <a:spcBef>
                <a:spcPts val="900"/>
              </a:spcBef>
            </a:pPr>
            <a:r>
              <a:rPr lang="en-US" b="1" spc="-23" dirty="0">
                <a:latin typeface="Montserrat" panose="00000500000000000000" pitchFamily="2" charset="0"/>
                <a:ea typeface="Garamond" panose="02020404030301010803" pitchFamily="18" charset="-128"/>
              </a:rPr>
              <a:t>Note: </a:t>
            </a:r>
            <a:r>
              <a:rPr lang="en-US" spc="-23" dirty="0">
                <a:latin typeface="Montserrat" panose="00000500000000000000" pitchFamily="2" charset="0"/>
                <a:ea typeface="Garamond" panose="02020404030301010803" pitchFamily="18" charset="-128"/>
              </a:rPr>
              <a:t>Clients may arbitrate with their REALTOR</a:t>
            </a:r>
            <a:r>
              <a:rPr lang="en-US" spc="-23" baseline="30000" dirty="0">
                <a:latin typeface="Montserrat" panose="00000500000000000000" pitchFamily="2" charset="0"/>
                <a:ea typeface="Garamond" panose="02020404030301010803" pitchFamily="18" charset="-128"/>
              </a:rPr>
              <a:t>®</a:t>
            </a:r>
            <a:r>
              <a:rPr lang="en-US" spc="-23" dirty="0">
                <a:latin typeface="Montserrat" panose="00000500000000000000" pitchFamily="2" charset="0"/>
                <a:ea typeface="Garamond" panose="02020404030301010803" pitchFamily="18" charset="-128"/>
              </a:rPr>
              <a:t> principal, too.</a:t>
            </a:r>
            <a:endParaRPr lang="en-US" i="1" spc="-23" dirty="0">
              <a:latin typeface="Montserrat" panose="00000500000000000000" pitchFamily="2" charset="0"/>
              <a:ea typeface="Garamond" panose="02020404030301010803" pitchFamily="18" charset="-128"/>
            </a:endParaRPr>
          </a:p>
          <a:p>
            <a:pPr>
              <a:lnSpc>
                <a:spcPct val="120000"/>
              </a:lnSpc>
              <a:spcBef>
                <a:spcPts val="900"/>
              </a:spcBef>
            </a:pPr>
            <a:r>
              <a:rPr lang="en-US" b="1" spc="-23" dirty="0">
                <a:latin typeface="Montserrat" panose="00000500000000000000" pitchFamily="2" charset="0"/>
                <a:ea typeface="Garamond" panose="02020404030301010803" pitchFamily="18" charset="-128"/>
              </a:rPr>
              <a:t>REALTOR® principal:  </a:t>
            </a:r>
            <a:r>
              <a:rPr lang="en-US" spc="-23" dirty="0">
                <a:latin typeface="Montserrat" panose="00000500000000000000" pitchFamily="2" charset="0"/>
                <a:ea typeface="Garamond" panose="02020404030301010803" pitchFamily="18" charset="-128"/>
              </a:rPr>
              <a:t>sole proprietors, partners in a partnership, officers or majority shareholders of a corporation, or branch office managers acting on behalf of the principals of a real estate firm.</a:t>
            </a:r>
            <a:endParaRPr lang="en-US" b="1" spc="-23" dirty="0">
              <a:latin typeface="Montserrat" panose="00000500000000000000" pitchFamily="2" charset="0"/>
              <a:ea typeface="Garamond" panose="02020404030301010803" pitchFamily="18" charset="-128"/>
            </a:endParaRPr>
          </a:p>
          <a:p>
            <a:pPr>
              <a:lnSpc>
                <a:spcPct val="120000"/>
              </a:lnSpc>
              <a:spcBef>
                <a:spcPts val="900"/>
              </a:spcBef>
              <a:buClr>
                <a:srgbClr val="F58785"/>
              </a:buClr>
            </a:pPr>
            <a:endParaRPr lang="en-US" spc="-23" dirty="0">
              <a:latin typeface="Montserrat" panose="00000500000000000000" pitchFamily="2" charset="0"/>
              <a:ea typeface="Garamond" panose="02020404030301010803" pitchFamily="18" charset="-128"/>
            </a:endParaRPr>
          </a:p>
        </p:txBody>
      </p:sp>
    </p:spTree>
    <p:extLst>
      <p:ext uri="{BB962C8B-B14F-4D97-AF65-F5344CB8AC3E}">
        <p14:creationId xmlns:p14="http://schemas.microsoft.com/office/powerpoint/2010/main" val="3411153340"/>
      </p:ext>
    </p:extLst>
  </p:cSld>
  <p:clrMapOvr>
    <a:masterClrMapping/>
  </p:clrMapOvr>
  <p:transition>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39;p48">
            <a:extLst>
              <a:ext uri="{FF2B5EF4-FFF2-40B4-BE49-F238E27FC236}">
                <a16:creationId xmlns:a16="http://schemas.microsoft.com/office/drawing/2014/main" id="{5C74A79D-80FD-B641-9D62-D2BDF3A652C9}"/>
              </a:ext>
            </a:extLst>
          </p:cNvPr>
          <p:cNvSpPr txBox="1"/>
          <p:nvPr/>
        </p:nvSpPr>
        <p:spPr>
          <a:xfrm>
            <a:off x="981778" y="440356"/>
            <a:ext cx="8229599" cy="550714"/>
          </a:xfrm>
          <a:prstGeom prst="rect">
            <a:avLst/>
          </a:prstGeom>
          <a:noFill/>
          <a:ln>
            <a:noFill/>
          </a:ln>
        </p:spPr>
        <p:txBody>
          <a:bodyPr spcFirstLastPara="1" wrap="square" lIns="68569" tIns="68569" rIns="68569" bIns="68569" anchor="t" anchorCtr="0">
            <a:noAutofit/>
          </a:bodyPr>
          <a:lstStyle/>
          <a:p>
            <a:r>
              <a:rPr lang="en-US" sz="3000" b="1" cap="small" dirty="0">
                <a:latin typeface="Montserrat Medium" pitchFamily="2" charset="77"/>
              </a:rPr>
              <a:t>Arbitrable or Not Arbitrable? </a:t>
            </a:r>
          </a:p>
        </p:txBody>
      </p:sp>
      <p:sp>
        <p:nvSpPr>
          <p:cNvPr id="6" name="Google Shape;340;p48">
            <a:extLst>
              <a:ext uri="{FF2B5EF4-FFF2-40B4-BE49-F238E27FC236}">
                <a16:creationId xmlns:a16="http://schemas.microsoft.com/office/drawing/2014/main" id="{63491991-5B2B-1046-94C0-BD2353054AC5}"/>
              </a:ext>
            </a:extLst>
          </p:cNvPr>
          <p:cNvSpPr txBox="1"/>
          <p:nvPr/>
        </p:nvSpPr>
        <p:spPr>
          <a:xfrm>
            <a:off x="1053964" y="837241"/>
            <a:ext cx="8237148" cy="346950"/>
          </a:xfrm>
          <a:prstGeom prst="rect">
            <a:avLst/>
          </a:prstGeom>
          <a:noFill/>
          <a:ln>
            <a:noFill/>
          </a:ln>
        </p:spPr>
        <p:txBody>
          <a:bodyPr spcFirstLastPara="1" wrap="square" lIns="68569" tIns="68569" rIns="68569" bIns="68569" anchor="t" anchorCtr="0">
            <a:noAutofit/>
          </a:bodyPr>
          <a:lstStyle/>
          <a:p>
            <a:endParaRPr lang="en-US" sz="3000" b="1" cap="small" dirty="0">
              <a:latin typeface="Montserrat Medium" pitchFamily="2" charset="77"/>
            </a:endParaRPr>
          </a:p>
        </p:txBody>
      </p:sp>
      <p:sp>
        <p:nvSpPr>
          <p:cNvPr id="4" name="Slide Number Placeholder 3">
            <a:extLst>
              <a:ext uri="{FF2B5EF4-FFF2-40B4-BE49-F238E27FC236}">
                <a16:creationId xmlns:a16="http://schemas.microsoft.com/office/drawing/2014/main" id="{7E8D3452-3CE6-F441-8D21-D8FD4EE814C5}"/>
              </a:ext>
            </a:extLst>
          </p:cNvPr>
          <p:cNvSpPr>
            <a:spLocks noGrp="1"/>
          </p:cNvSpPr>
          <p:nvPr>
            <p:ph type="sldNum" sz="quarter" idx="4"/>
          </p:nvPr>
        </p:nvSpPr>
        <p:spPr/>
        <p:txBody>
          <a:bodyPr/>
          <a:lstStyle/>
          <a:p>
            <a:fld id="{C3874963-793F-D045-B9DE-BFF4034ACFD8}" type="slidenum">
              <a:rPr lang="en-US" smtClean="0"/>
              <a:pPr/>
              <a:t>4</a:t>
            </a:fld>
            <a:endParaRPr lang="en-US" dirty="0"/>
          </a:p>
        </p:txBody>
      </p:sp>
      <p:sp>
        <p:nvSpPr>
          <p:cNvPr id="5" name="Rectangle 4"/>
          <p:cNvSpPr/>
          <p:nvPr/>
        </p:nvSpPr>
        <p:spPr>
          <a:xfrm>
            <a:off x="1053964" y="1539911"/>
            <a:ext cx="7283921" cy="369332"/>
          </a:xfrm>
          <a:prstGeom prst="rect">
            <a:avLst/>
          </a:prstGeom>
        </p:spPr>
        <p:txBody>
          <a:bodyPr wrap="square">
            <a:spAutoFit/>
          </a:bodyPr>
          <a:lstStyle/>
          <a:p>
            <a:pPr>
              <a:spcBef>
                <a:spcPts val="900"/>
              </a:spcBef>
            </a:pPr>
            <a:r>
              <a:rPr lang="en-US" dirty="0">
                <a:latin typeface="Montserrat" panose="00000500000000000000" pitchFamily="2" charset="0"/>
              </a:rPr>
              <a:t> </a:t>
            </a:r>
          </a:p>
        </p:txBody>
      </p:sp>
      <p:sp>
        <p:nvSpPr>
          <p:cNvPr id="2" name="Rectangle 1"/>
          <p:cNvSpPr/>
          <p:nvPr/>
        </p:nvSpPr>
        <p:spPr>
          <a:xfrm>
            <a:off x="981777" y="1402454"/>
            <a:ext cx="6104823" cy="1869743"/>
          </a:xfrm>
          <a:prstGeom prst="rect">
            <a:avLst/>
          </a:prstGeom>
        </p:spPr>
        <p:txBody>
          <a:bodyPr wrap="square">
            <a:spAutoFit/>
          </a:bodyPr>
          <a:lstStyle/>
          <a:p>
            <a:pPr marL="257175" indent="-257175">
              <a:lnSpc>
                <a:spcPct val="120000"/>
              </a:lnSpc>
              <a:spcBef>
                <a:spcPts val="900"/>
              </a:spcBef>
              <a:buClr>
                <a:srgbClr val="F58785"/>
              </a:buClr>
              <a:buFont typeface="Wingdings" pitchFamily="2" charset="2"/>
              <a:buChar char="§"/>
            </a:pPr>
            <a:r>
              <a:rPr lang="en-US" spc="-23" dirty="0">
                <a:latin typeface="Montserrat" panose="00000500000000000000" pitchFamily="2" charset="0"/>
                <a:ea typeface="Garamond" panose="02020404030301010803" pitchFamily="18" charset="-128"/>
              </a:rPr>
              <a:t>Is there a contractual or specific non-contractual monetary dispute, typically concerning which REALTOR</a:t>
            </a:r>
            <a:r>
              <a:rPr lang="en-US" spc="-23" baseline="30000" dirty="0">
                <a:latin typeface="Montserrat" panose="00000500000000000000" pitchFamily="2" charset="0"/>
                <a:ea typeface="Garamond" panose="02020404030301010803" pitchFamily="18" charset="-128"/>
              </a:rPr>
              <a:t>®</a:t>
            </a:r>
            <a:r>
              <a:rPr lang="en-US" spc="-23" dirty="0">
                <a:latin typeface="Montserrat" panose="00000500000000000000" pitchFamily="2" charset="0"/>
                <a:ea typeface="Garamond" panose="02020404030301010803" pitchFamily="18" charset="-128"/>
              </a:rPr>
              <a:t> principal is entitled to the compensation in a cooperative transaction.</a:t>
            </a:r>
          </a:p>
          <a:p>
            <a:pPr>
              <a:lnSpc>
                <a:spcPct val="120000"/>
              </a:lnSpc>
              <a:spcBef>
                <a:spcPts val="900"/>
              </a:spcBef>
              <a:buClr>
                <a:srgbClr val="F58785"/>
              </a:buClr>
            </a:pPr>
            <a:endParaRPr lang="en-US" spc="-23" dirty="0">
              <a:latin typeface="Montserrat" panose="00000500000000000000" pitchFamily="2" charset="0"/>
              <a:ea typeface="Garamond" panose="02020404030301010803" pitchFamily="18" charset="-128"/>
            </a:endParaRPr>
          </a:p>
        </p:txBody>
      </p:sp>
    </p:spTree>
    <p:extLst>
      <p:ext uri="{BB962C8B-B14F-4D97-AF65-F5344CB8AC3E}">
        <p14:creationId xmlns:p14="http://schemas.microsoft.com/office/powerpoint/2010/main" val="3360436260"/>
      </p:ext>
    </p:extLst>
  </p:cSld>
  <p:clrMapOvr>
    <a:masterClrMapping/>
  </p:clrMapOvr>
  <p:transition>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39;p48">
            <a:extLst>
              <a:ext uri="{FF2B5EF4-FFF2-40B4-BE49-F238E27FC236}">
                <a16:creationId xmlns:a16="http://schemas.microsoft.com/office/drawing/2014/main" id="{5C74A79D-80FD-B641-9D62-D2BDF3A652C9}"/>
              </a:ext>
            </a:extLst>
          </p:cNvPr>
          <p:cNvSpPr txBox="1"/>
          <p:nvPr/>
        </p:nvSpPr>
        <p:spPr>
          <a:xfrm>
            <a:off x="981778" y="440356"/>
            <a:ext cx="8229599" cy="550714"/>
          </a:xfrm>
          <a:prstGeom prst="rect">
            <a:avLst/>
          </a:prstGeom>
          <a:noFill/>
          <a:ln>
            <a:noFill/>
          </a:ln>
        </p:spPr>
        <p:txBody>
          <a:bodyPr spcFirstLastPara="1" wrap="square" lIns="68569" tIns="68569" rIns="68569" bIns="68569" anchor="t" anchorCtr="0">
            <a:noAutofit/>
          </a:bodyPr>
          <a:lstStyle/>
          <a:p>
            <a:r>
              <a:rPr lang="en-US" sz="3000" b="1" cap="small" dirty="0">
                <a:latin typeface="Montserrat Medium" pitchFamily="2" charset="77"/>
              </a:rPr>
              <a:t>Time Frame for Filing </a:t>
            </a:r>
            <a:br>
              <a:rPr lang="en-US" sz="3000" b="1" cap="small" dirty="0">
                <a:latin typeface="Montserrat Medium" pitchFamily="2" charset="77"/>
              </a:rPr>
            </a:br>
            <a:r>
              <a:rPr lang="en-US" sz="3000" b="1" cap="small" dirty="0">
                <a:latin typeface="Montserrat Medium" pitchFamily="2" charset="77"/>
              </a:rPr>
              <a:t>Arbitration Request</a:t>
            </a:r>
          </a:p>
          <a:p>
            <a:endParaRPr lang="en-US" sz="3000" b="1" cap="small" dirty="0">
              <a:latin typeface="Montserrat Medium" pitchFamily="2" charset="77"/>
            </a:endParaRPr>
          </a:p>
        </p:txBody>
      </p:sp>
      <p:sp>
        <p:nvSpPr>
          <p:cNvPr id="6" name="Google Shape;340;p48">
            <a:extLst>
              <a:ext uri="{FF2B5EF4-FFF2-40B4-BE49-F238E27FC236}">
                <a16:creationId xmlns:a16="http://schemas.microsoft.com/office/drawing/2014/main" id="{63491991-5B2B-1046-94C0-BD2353054AC5}"/>
              </a:ext>
            </a:extLst>
          </p:cNvPr>
          <p:cNvSpPr txBox="1"/>
          <p:nvPr/>
        </p:nvSpPr>
        <p:spPr>
          <a:xfrm>
            <a:off x="1053964" y="837241"/>
            <a:ext cx="8237148" cy="346950"/>
          </a:xfrm>
          <a:prstGeom prst="rect">
            <a:avLst/>
          </a:prstGeom>
          <a:noFill/>
          <a:ln>
            <a:noFill/>
          </a:ln>
        </p:spPr>
        <p:txBody>
          <a:bodyPr spcFirstLastPara="1" wrap="square" lIns="68569" tIns="68569" rIns="68569" bIns="68569" anchor="t" anchorCtr="0">
            <a:noAutofit/>
          </a:bodyPr>
          <a:lstStyle/>
          <a:p>
            <a:endParaRPr lang="en-US" sz="3000" b="1" cap="small" dirty="0">
              <a:latin typeface="Montserrat Medium" pitchFamily="2" charset="77"/>
            </a:endParaRPr>
          </a:p>
        </p:txBody>
      </p:sp>
      <p:sp>
        <p:nvSpPr>
          <p:cNvPr id="4" name="Slide Number Placeholder 3">
            <a:extLst>
              <a:ext uri="{FF2B5EF4-FFF2-40B4-BE49-F238E27FC236}">
                <a16:creationId xmlns:a16="http://schemas.microsoft.com/office/drawing/2014/main" id="{7E8D3452-3CE6-F441-8D21-D8FD4EE814C5}"/>
              </a:ext>
            </a:extLst>
          </p:cNvPr>
          <p:cNvSpPr>
            <a:spLocks noGrp="1"/>
          </p:cNvSpPr>
          <p:nvPr>
            <p:ph type="sldNum" sz="quarter" idx="4"/>
          </p:nvPr>
        </p:nvSpPr>
        <p:spPr/>
        <p:txBody>
          <a:bodyPr/>
          <a:lstStyle/>
          <a:p>
            <a:fld id="{C3874963-793F-D045-B9DE-BFF4034ACFD8}" type="slidenum">
              <a:rPr lang="en-US" smtClean="0"/>
              <a:pPr/>
              <a:t>5</a:t>
            </a:fld>
            <a:endParaRPr lang="en-US" dirty="0"/>
          </a:p>
        </p:txBody>
      </p:sp>
      <p:sp>
        <p:nvSpPr>
          <p:cNvPr id="5" name="Rectangle 4"/>
          <p:cNvSpPr/>
          <p:nvPr/>
        </p:nvSpPr>
        <p:spPr>
          <a:xfrm>
            <a:off x="1053964" y="1539911"/>
            <a:ext cx="7283921" cy="369332"/>
          </a:xfrm>
          <a:prstGeom prst="rect">
            <a:avLst/>
          </a:prstGeom>
        </p:spPr>
        <p:txBody>
          <a:bodyPr wrap="square">
            <a:spAutoFit/>
          </a:bodyPr>
          <a:lstStyle/>
          <a:p>
            <a:pPr>
              <a:spcBef>
                <a:spcPts val="900"/>
              </a:spcBef>
            </a:pPr>
            <a:r>
              <a:rPr lang="en-US" dirty="0">
                <a:latin typeface="Montserrat" panose="00000500000000000000" pitchFamily="2" charset="0"/>
              </a:rPr>
              <a:t> </a:t>
            </a:r>
          </a:p>
        </p:txBody>
      </p:sp>
      <p:sp>
        <p:nvSpPr>
          <p:cNvPr id="2" name="Rectangle 1"/>
          <p:cNvSpPr/>
          <p:nvPr/>
        </p:nvSpPr>
        <p:spPr>
          <a:xfrm>
            <a:off x="981776" y="1640847"/>
            <a:ext cx="7356109" cy="2996205"/>
          </a:xfrm>
          <a:prstGeom prst="rect">
            <a:avLst/>
          </a:prstGeom>
        </p:spPr>
        <p:txBody>
          <a:bodyPr wrap="square">
            <a:spAutoFit/>
          </a:bodyPr>
          <a:lstStyle/>
          <a:p>
            <a:pPr marL="257175" indent="-257175">
              <a:lnSpc>
                <a:spcPct val="120000"/>
              </a:lnSpc>
              <a:spcBef>
                <a:spcPts val="900"/>
              </a:spcBef>
              <a:buClr>
                <a:srgbClr val="F58785"/>
              </a:buClr>
              <a:buFont typeface="Wingdings" pitchFamily="2" charset="2"/>
              <a:buChar char="§"/>
            </a:pPr>
            <a:r>
              <a:rPr lang="en-US" spc="-23" dirty="0">
                <a:latin typeface="Montserrat" panose="00000500000000000000" pitchFamily="2" charset="0"/>
                <a:ea typeface="Garamond" panose="02020404030301010803" pitchFamily="18" charset="-128"/>
              </a:rPr>
              <a:t>180 days after transaction closes, if any</a:t>
            </a:r>
          </a:p>
          <a:p>
            <a:pPr>
              <a:lnSpc>
                <a:spcPct val="120000"/>
              </a:lnSpc>
              <a:spcBef>
                <a:spcPts val="900"/>
              </a:spcBef>
              <a:buClr>
                <a:srgbClr val="F58785"/>
              </a:buClr>
            </a:pPr>
            <a:r>
              <a:rPr lang="en-US" b="1" spc="-23" dirty="0">
                <a:solidFill>
                  <a:schemeClr val="bg1">
                    <a:lumMod val="95000"/>
                  </a:schemeClr>
                </a:solidFill>
                <a:latin typeface="Montserrat" panose="00000500000000000000" pitchFamily="2" charset="0"/>
                <a:ea typeface="Garamond" panose="02020404030301010803" pitchFamily="18" charset="-128"/>
              </a:rPr>
              <a:t>	</a:t>
            </a:r>
            <a:r>
              <a:rPr lang="en-US" b="1" i="1" spc="-23" dirty="0">
                <a:solidFill>
                  <a:srgbClr val="F58785"/>
                </a:solidFill>
                <a:latin typeface="Montserrat" panose="00000500000000000000" pitchFamily="2" charset="0"/>
                <a:ea typeface="Garamond" panose="02020404030301010803" pitchFamily="18" charset="-128"/>
              </a:rPr>
              <a:t>or</a:t>
            </a:r>
          </a:p>
          <a:p>
            <a:pPr marL="257175" indent="-257175">
              <a:lnSpc>
                <a:spcPct val="120000"/>
              </a:lnSpc>
              <a:spcBef>
                <a:spcPts val="900"/>
              </a:spcBef>
              <a:buClr>
                <a:srgbClr val="F58785"/>
              </a:buClr>
              <a:buFont typeface="Wingdings" pitchFamily="2" charset="2"/>
              <a:buChar char="§"/>
            </a:pPr>
            <a:r>
              <a:rPr lang="en-US" spc="-23" dirty="0">
                <a:latin typeface="Montserrat" panose="00000500000000000000" pitchFamily="2" charset="0"/>
                <a:ea typeface="Garamond" panose="02020404030301010803" pitchFamily="18" charset="-128"/>
              </a:rPr>
              <a:t>180 days after facts constituting the </a:t>
            </a:r>
            <a:r>
              <a:rPr lang="en-US" spc="-23" dirty="0" err="1">
                <a:latin typeface="Montserrat" panose="00000500000000000000" pitchFamily="2" charset="0"/>
                <a:ea typeface="Garamond" panose="02020404030301010803" pitchFamily="18" charset="-128"/>
              </a:rPr>
              <a:t>arbitrable</a:t>
            </a:r>
            <a:r>
              <a:rPr lang="en-US" spc="-23" dirty="0">
                <a:latin typeface="Montserrat" panose="00000500000000000000" pitchFamily="2" charset="0"/>
                <a:ea typeface="Garamond" panose="02020404030301010803" pitchFamily="18" charset="-128"/>
              </a:rPr>
              <a:t> matter could have been known in the exercise of reasonable diligence</a:t>
            </a:r>
          </a:p>
          <a:p>
            <a:pPr>
              <a:lnSpc>
                <a:spcPct val="120000"/>
              </a:lnSpc>
              <a:spcBef>
                <a:spcPts val="900"/>
              </a:spcBef>
              <a:buClr>
                <a:srgbClr val="F58785"/>
              </a:buClr>
            </a:pPr>
            <a:r>
              <a:rPr lang="en-US" b="1" i="1" spc="-23" dirty="0">
                <a:solidFill>
                  <a:srgbClr val="F58785"/>
                </a:solidFill>
                <a:latin typeface="Montserrat" panose="00000500000000000000" pitchFamily="2" charset="0"/>
                <a:ea typeface="Garamond" panose="02020404030301010803" pitchFamily="18" charset="-128"/>
              </a:rPr>
              <a:t>	whichever is later</a:t>
            </a:r>
          </a:p>
          <a:p>
            <a:pPr marL="257175" indent="-257175">
              <a:lnSpc>
                <a:spcPct val="120000"/>
              </a:lnSpc>
              <a:spcBef>
                <a:spcPts val="900"/>
              </a:spcBef>
              <a:buClr>
                <a:srgbClr val="F58785"/>
              </a:buClr>
              <a:buFont typeface="Wingdings" pitchFamily="2" charset="2"/>
              <a:buChar char="§"/>
            </a:pPr>
            <a:r>
              <a:rPr lang="en-US" spc="-23" dirty="0">
                <a:latin typeface="Montserrat" panose="00000500000000000000" pitchFamily="2" charset="0"/>
                <a:ea typeface="Garamond" panose="02020404030301010803" pitchFamily="18" charset="-128"/>
              </a:rPr>
              <a:t>If greater than 180 days, association can dismiss request.</a:t>
            </a:r>
          </a:p>
          <a:p>
            <a:pPr>
              <a:lnSpc>
                <a:spcPct val="120000"/>
              </a:lnSpc>
              <a:spcBef>
                <a:spcPts val="900"/>
              </a:spcBef>
              <a:buClr>
                <a:srgbClr val="F58785"/>
              </a:buClr>
            </a:pPr>
            <a:endParaRPr lang="en-US" spc="-23" dirty="0">
              <a:latin typeface="Montserrat" panose="00000500000000000000" pitchFamily="2" charset="0"/>
              <a:ea typeface="Garamond" panose="02020404030301010803" pitchFamily="18" charset="-128"/>
            </a:endParaRPr>
          </a:p>
        </p:txBody>
      </p:sp>
    </p:spTree>
    <p:extLst>
      <p:ext uri="{BB962C8B-B14F-4D97-AF65-F5344CB8AC3E}">
        <p14:creationId xmlns:p14="http://schemas.microsoft.com/office/powerpoint/2010/main" val="3622060842"/>
      </p:ext>
    </p:extLst>
  </p:cSld>
  <p:clrMapOvr>
    <a:masterClrMapping/>
  </p:clrMapOvr>
  <p:transition>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39;p48">
            <a:extLst>
              <a:ext uri="{FF2B5EF4-FFF2-40B4-BE49-F238E27FC236}">
                <a16:creationId xmlns:a16="http://schemas.microsoft.com/office/drawing/2014/main" id="{5C74A79D-80FD-B641-9D62-D2BDF3A652C9}"/>
              </a:ext>
            </a:extLst>
          </p:cNvPr>
          <p:cNvSpPr txBox="1"/>
          <p:nvPr/>
        </p:nvSpPr>
        <p:spPr>
          <a:xfrm>
            <a:off x="981778" y="440356"/>
            <a:ext cx="8229599" cy="550714"/>
          </a:xfrm>
          <a:prstGeom prst="rect">
            <a:avLst/>
          </a:prstGeom>
          <a:noFill/>
          <a:ln>
            <a:noFill/>
          </a:ln>
        </p:spPr>
        <p:txBody>
          <a:bodyPr spcFirstLastPara="1" wrap="square" lIns="68569" tIns="68569" rIns="68569" bIns="68569" anchor="t" anchorCtr="0">
            <a:noAutofit/>
          </a:bodyPr>
          <a:lstStyle/>
          <a:p>
            <a:r>
              <a:rPr lang="en-US" sz="3000" b="1" cap="small" dirty="0">
                <a:latin typeface="Montserrat Medium" pitchFamily="2" charset="77"/>
              </a:rPr>
              <a:t> Arbitration Tribunals</a:t>
            </a:r>
          </a:p>
        </p:txBody>
      </p:sp>
      <p:sp>
        <p:nvSpPr>
          <p:cNvPr id="6" name="Google Shape;340;p48">
            <a:extLst>
              <a:ext uri="{FF2B5EF4-FFF2-40B4-BE49-F238E27FC236}">
                <a16:creationId xmlns:a16="http://schemas.microsoft.com/office/drawing/2014/main" id="{63491991-5B2B-1046-94C0-BD2353054AC5}"/>
              </a:ext>
            </a:extLst>
          </p:cNvPr>
          <p:cNvSpPr txBox="1"/>
          <p:nvPr/>
        </p:nvSpPr>
        <p:spPr>
          <a:xfrm>
            <a:off x="1053964" y="837241"/>
            <a:ext cx="8237148" cy="346950"/>
          </a:xfrm>
          <a:prstGeom prst="rect">
            <a:avLst/>
          </a:prstGeom>
          <a:noFill/>
          <a:ln>
            <a:noFill/>
          </a:ln>
        </p:spPr>
        <p:txBody>
          <a:bodyPr spcFirstLastPara="1" wrap="square" lIns="68569" tIns="68569" rIns="68569" bIns="68569" anchor="t" anchorCtr="0">
            <a:noAutofit/>
          </a:bodyPr>
          <a:lstStyle/>
          <a:p>
            <a:endParaRPr lang="en-US" sz="3000" b="1" cap="small" dirty="0">
              <a:latin typeface="Montserrat Medium" pitchFamily="2" charset="77"/>
            </a:endParaRPr>
          </a:p>
        </p:txBody>
      </p:sp>
      <p:sp>
        <p:nvSpPr>
          <p:cNvPr id="4" name="Slide Number Placeholder 3">
            <a:extLst>
              <a:ext uri="{FF2B5EF4-FFF2-40B4-BE49-F238E27FC236}">
                <a16:creationId xmlns:a16="http://schemas.microsoft.com/office/drawing/2014/main" id="{7E8D3452-3CE6-F441-8D21-D8FD4EE814C5}"/>
              </a:ext>
            </a:extLst>
          </p:cNvPr>
          <p:cNvSpPr>
            <a:spLocks noGrp="1"/>
          </p:cNvSpPr>
          <p:nvPr>
            <p:ph type="sldNum" sz="quarter" idx="4"/>
          </p:nvPr>
        </p:nvSpPr>
        <p:spPr>
          <a:xfrm>
            <a:off x="109330" y="4767263"/>
            <a:ext cx="347869" cy="273844"/>
          </a:xfrm>
        </p:spPr>
        <p:txBody>
          <a:bodyPr/>
          <a:lstStyle/>
          <a:p>
            <a:r>
              <a:rPr lang="en-US" dirty="0"/>
              <a:t>20</a:t>
            </a:r>
          </a:p>
        </p:txBody>
      </p:sp>
      <p:sp>
        <p:nvSpPr>
          <p:cNvPr id="5" name="Rectangle 4"/>
          <p:cNvSpPr/>
          <p:nvPr/>
        </p:nvSpPr>
        <p:spPr>
          <a:xfrm>
            <a:off x="1053964" y="1539911"/>
            <a:ext cx="7283921" cy="369332"/>
          </a:xfrm>
          <a:prstGeom prst="rect">
            <a:avLst/>
          </a:prstGeom>
        </p:spPr>
        <p:txBody>
          <a:bodyPr wrap="square">
            <a:spAutoFit/>
          </a:bodyPr>
          <a:lstStyle/>
          <a:p>
            <a:pPr>
              <a:spcBef>
                <a:spcPts val="900"/>
              </a:spcBef>
            </a:pPr>
            <a:r>
              <a:rPr lang="en-US" dirty="0">
                <a:latin typeface="Montserrat" panose="00000500000000000000" pitchFamily="2" charset="0"/>
              </a:rPr>
              <a:t> </a:t>
            </a:r>
          </a:p>
        </p:txBody>
      </p:sp>
      <p:sp>
        <p:nvSpPr>
          <p:cNvPr id="2" name="Rectangle 1"/>
          <p:cNvSpPr/>
          <p:nvPr/>
        </p:nvSpPr>
        <p:spPr>
          <a:xfrm>
            <a:off x="981776" y="1184191"/>
            <a:ext cx="7356109" cy="4722318"/>
          </a:xfrm>
          <a:prstGeom prst="rect">
            <a:avLst/>
          </a:prstGeom>
        </p:spPr>
        <p:txBody>
          <a:bodyPr wrap="square">
            <a:spAutoFit/>
          </a:bodyPr>
          <a:lstStyle/>
          <a:p>
            <a:pPr indent="-257175">
              <a:lnSpc>
                <a:spcPct val="120000"/>
              </a:lnSpc>
              <a:spcBef>
                <a:spcPts val="375"/>
              </a:spcBef>
              <a:buClr>
                <a:srgbClr val="F58785"/>
              </a:buClr>
              <a:buFont typeface="Wingdings" pitchFamily="2" charset="2"/>
              <a:buChar char="§"/>
            </a:pPr>
            <a:r>
              <a:rPr lang="en-US" spc="-23" dirty="0">
                <a:latin typeface="Montserrat" panose="00000500000000000000" pitchFamily="2" charset="0"/>
                <a:ea typeface="Garamond" panose="02020404030301010803" pitchFamily="18" charset="-128"/>
              </a:rPr>
              <a:t>Also consider:</a:t>
            </a:r>
          </a:p>
          <a:p>
            <a:pPr marL="685800" lvl="3" indent="-257175">
              <a:lnSpc>
                <a:spcPct val="120000"/>
              </a:lnSpc>
              <a:spcBef>
                <a:spcPts val="375"/>
              </a:spcBef>
              <a:buClr>
                <a:srgbClr val="F58785"/>
              </a:buClr>
              <a:buFont typeface="Wingdings" pitchFamily="2" charset="2"/>
              <a:buChar char="ü"/>
            </a:pPr>
            <a:r>
              <a:rPr lang="en-US" spc="-23" dirty="0">
                <a:latin typeface="Montserrat" panose="00000500000000000000" pitchFamily="2" charset="0"/>
                <a:ea typeface="Garamond" panose="02020404030301010803" pitchFamily="18" charset="-128"/>
              </a:rPr>
              <a:t>proper form</a:t>
            </a:r>
          </a:p>
          <a:p>
            <a:pPr marL="685800" lvl="3" indent="-257175">
              <a:lnSpc>
                <a:spcPct val="120000"/>
              </a:lnSpc>
              <a:spcBef>
                <a:spcPts val="375"/>
              </a:spcBef>
              <a:buClr>
                <a:srgbClr val="F58785"/>
              </a:buClr>
              <a:buFont typeface="Wingdings" pitchFamily="2" charset="2"/>
              <a:buChar char="ü"/>
            </a:pPr>
            <a:r>
              <a:rPr lang="en-US" spc="-23" dirty="0">
                <a:latin typeface="Montserrat" panose="00000500000000000000" pitchFamily="2" charset="0"/>
                <a:ea typeface="Garamond" panose="02020404030301010803" pitchFamily="18" charset="-128"/>
              </a:rPr>
              <a:t>all necessary parties named</a:t>
            </a:r>
          </a:p>
          <a:p>
            <a:pPr marL="685800" lvl="3" indent="-257175">
              <a:lnSpc>
                <a:spcPct val="120000"/>
              </a:lnSpc>
              <a:spcBef>
                <a:spcPts val="375"/>
              </a:spcBef>
              <a:buClr>
                <a:srgbClr val="F58785"/>
              </a:buClr>
              <a:buFont typeface="Wingdings" pitchFamily="2" charset="2"/>
              <a:buChar char="ü"/>
            </a:pPr>
            <a:r>
              <a:rPr lang="en-US" spc="-23" dirty="0">
                <a:latin typeface="Montserrat" panose="00000500000000000000" pitchFamily="2" charset="0"/>
                <a:ea typeface="Garamond" panose="02020404030301010803" pitchFamily="18" charset="-128"/>
              </a:rPr>
              <a:t>jurisdiction</a:t>
            </a:r>
          </a:p>
          <a:p>
            <a:pPr marL="685800" lvl="3" indent="-257175">
              <a:lnSpc>
                <a:spcPct val="120000"/>
              </a:lnSpc>
              <a:spcBef>
                <a:spcPts val="375"/>
              </a:spcBef>
              <a:buClr>
                <a:srgbClr val="F58785"/>
              </a:buClr>
              <a:buFont typeface="Wingdings" pitchFamily="2" charset="2"/>
              <a:buChar char="ü"/>
            </a:pPr>
            <a:r>
              <a:rPr lang="en-US" spc="-23" dirty="0">
                <a:latin typeface="Montserrat" panose="00000500000000000000" pitchFamily="2" charset="0"/>
                <a:ea typeface="Garamond" panose="02020404030301010803" pitchFamily="18" charset="-128"/>
              </a:rPr>
              <a:t>pending litigation (hold in abeyance if litigation involves the </a:t>
            </a:r>
            <a:r>
              <a:rPr lang="en-US" spc="-23" dirty="0" err="1">
                <a:latin typeface="Montserrat" panose="00000500000000000000" pitchFamily="2" charset="0"/>
                <a:ea typeface="Garamond" panose="02020404030301010803" pitchFamily="18" charset="-128"/>
              </a:rPr>
              <a:t>arbitrable</a:t>
            </a:r>
            <a:r>
              <a:rPr lang="en-US" spc="-23" dirty="0">
                <a:latin typeface="Montserrat" panose="00000500000000000000" pitchFamily="2" charset="0"/>
                <a:ea typeface="Garamond" panose="02020404030301010803" pitchFamily="18" charset="-128"/>
              </a:rPr>
              <a:t> dispute)</a:t>
            </a:r>
          </a:p>
          <a:p>
            <a:pPr marL="685800" lvl="3" indent="-257175">
              <a:lnSpc>
                <a:spcPct val="120000"/>
              </a:lnSpc>
              <a:spcBef>
                <a:spcPts val="375"/>
              </a:spcBef>
              <a:buClr>
                <a:srgbClr val="F58785"/>
              </a:buClr>
              <a:buFont typeface="Wingdings" pitchFamily="2" charset="2"/>
              <a:buChar char="ü"/>
            </a:pPr>
            <a:r>
              <a:rPr lang="en-US" spc="-23" dirty="0">
                <a:latin typeface="Montserrat" panose="00000500000000000000" pitchFamily="2" charset="0"/>
                <a:ea typeface="Garamond" panose="02020404030301010803" pitchFamily="18" charset="-128"/>
              </a:rPr>
              <a:t>providing an impartial hearing panel </a:t>
            </a:r>
          </a:p>
          <a:p>
            <a:pPr marL="685800" lvl="3" indent="-257175">
              <a:lnSpc>
                <a:spcPct val="120000"/>
              </a:lnSpc>
              <a:spcBef>
                <a:spcPts val="375"/>
              </a:spcBef>
              <a:buClr>
                <a:srgbClr val="F58785"/>
              </a:buClr>
              <a:buFont typeface="Wingdings" pitchFamily="2" charset="2"/>
              <a:buChar char="ü"/>
            </a:pPr>
            <a:r>
              <a:rPr lang="en-US" spc="-23" dirty="0">
                <a:latin typeface="Montserrat" panose="00000500000000000000" pitchFamily="2" charset="0"/>
                <a:ea typeface="Garamond" panose="02020404030301010803" pitchFamily="18" charset="-128"/>
              </a:rPr>
              <a:t>mandatory versus voluntary</a:t>
            </a:r>
          </a:p>
          <a:p>
            <a:pPr marL="685800" lvl="3" indent="-257175">
              <a:lnSpc>
                <a:spcPct val="120000"/>
              </a:lnSpc>
              <a:spcBef>
                <a:spcPts val="375"/>
              </a:spcBef>
              <a:buClr>
                <a:srgbClr val="F58785"/>
              </a:buClr>
              <a:buFont typeface="Wingdings" pitchFamily="2" charset="2"/>
              <a:buChar char="ü"/>
            </a:pPr>
            <a:r>
              <a:rPr lang="en-US" spc="-23" dirty="0">
                <a:latin typeface="Montserrat" panose="00000500000000000000" pitchFamily="2" charset="0"/>
                <a:ea typeface="Garamond" panose="02020404030301010803" pitchFamily="18" charset="-128"/>
              </a:rPr>
              <a:t>amount too small</a:t>
            </a:r>
          </a:p>
          <a:p>
            <a:pPr marL="685800" lvl="3" indent="-257175">
              <a:lnSpc>
                <a:spcPct val="120000"/>
              </a:lnSpc>
              <a:spcBef>
                <a:spcPts val="375"/>
              </a:spcBef>
              <a:buClr>
                <a:srgbClr val="F58785"/>
              </a:buClr>
              <a:buFont typeface="Wingdings" pitchFamily="2" charset="2"/>
              <a:buChar char="ü"/>
            </a:pPr>
            <a:r>
              <a:rPr lang="en-US" spc="-23" dirty="0">
                <a:latin typeface="Montserrat" panose="00000500000000000000" pitchFamily="2" charset="0"/>
                <a:ea typeface="Garamond" panose="02020404030301010803" pitchFamily="18" charset="-128"/>
              </a:rPr>
              <a:t>too legally complex</a:t>
            </a:r>
          </a:p>
          <a:p>
            <a:pPr>
              <a:lnSpc>
                <a:spcPct val="120000"/>
              </a:lnSpc>
              <a:spcBef>
                <a:spcPts val="900"/>
              </a:spcBef>
              <a:buClr>
                <a:srgbClr val="F58785"/>
              </a:buClr>
            </a:pPr>
            <a:endParaRPr lang="en-US" b="1" i="1" spc="-23" dirty="0">
              <a:latin typeface="Montserrat" panose="00000500000000000000" pitchFamily="2" charset="0"/>
              <a:ea typeface="Garamond" panose="02020404030301010803" pitchFamily="18" charset="-128"/>
            </a:endParaRPr>
          </a:p>
          <a:p>
            <a:pPr>
              <a:lnSpc>
                <a:spcPct val="120000"/>
              </a:lnSpc>
              <a:spcBef>
                <a:spcPts val="900"/>
              </a:spcBef>
              <a:buClr>
                <a:srgbClr val="F58785"/>
              </a:buClr>
            </a:pPr>
            <a:endParaRPr lang="en-US" spc="-23" dirty="0">
              <a:latin typeface="Montserrat" panose="00000500000000000000" pitchFamily="2" charset="0"/>
              <a:ea typeface="Garamond" panose="02020404030301010803" pitchFamily="18" charset="-128"/>
            </a:endParaRPr>
          </a:p>
        </p:txBody>
      </p:sp>
    </p:spTree>
    <p:extLst>
      <p:ext uri="{BB962C8B-B14F-4D97-AF65-F5344CB8AC3E}">
        <p14:creationId xmlns:p14="http://schemas.microsoft.com/office/powerpoint/2010/main" val="3517178834"/>
      </p:ext>
    </p:extLst>
  </p:cSld>
  <p:clrMapOvr>
    <a:masterClrMapping/>
  </p:clrMapOvr>
  <p:transition>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39;p48">
            <a:extLst>
              <a:ext uri="{FF2B5EF4-FFF2-40B4-BE49-F238E27FC236}">
                <a16:creationId xmlns:a16="http://schemas.microsoft.com/office/drawing/2014/main" id="{5C74A79D-80FD-B641-9D62-D2BDF3A652C9}"/>
              </a:ext>
            </a:extLst>
          </p:cNvPr>
          <p:cNvSpPr txBox="1"/>
          <p:nvPr/>
        </p:nvSpPr>
        <p:spPr>
          <a:xfrm>
            <a:off x="981778" y="440356"/>
            <a:ext cx="8229599" cy="550714"/>
          </a:xfrm>
          <a:prstGeom prst="rect">
            <a:avLst/>
          </a:prstGeom>
          <a:noFill/>
          <a:ln>
            <a:noFill/>
          </a:ln>
        </p:spPr>
        <p:txBody>
          <a:bodyPr spcFirstLastPara="1" wrap="square" lIns="68569" tIns="68569" rIns="68569" bIns="68569" anchor="t" anchorCtr="0">
            <a:noAutofit/>
          </a:bodyPr>
          <a:lstStyle/>
          <a:p>
            <a:r>
              <a:rPr lang="en-US" sz="3300" b="1" cap="small" dirty="0">
                <a:solidFill>
                  <a:srgbClr val="F58785"/>
                </a:solidFill>
                <a:latin typeface="Montserrat Medium" pitchFamily="2" charset="77"/>
              </a:rPr>
              <a:t>Mandatory</a:t>
            </a:r>
            <a:r>
              <a:rPr lang="en-US" sz="3300" b="1" cap="small" dirty="0">
                <a:solidFill>
                  <a:schemeClr val="bg1"/>
                </a:solidFill>
                <a:latin typeface="Montserrat Medium" pitchFamily="2" charset="77"/>
              </a:rPr>
              <a:t> </a:t>
            </a:r>
            <a:r>
              <a:rPr lang="en-US" sz="3000" b="1" cap="small" dirty="0">
                <a:latin typeface="Montserrat Medium" pitchFamily="2" charset="77"/>
              </a:rPr>
              <a:t>Arbitration </a:t>
            </a:r>
            <a:br>
              <a:rPr lang="en-US" sz="3000" b="1" cap="small" dirty="0">
                <a:latin typeface="Montserrat Medium" pitchFamily="2" charset="77"/>
              </a:rPr>
            </a:br>
            <a:r>
              <a:rPr lang="en-US" sz="3000" b="1" cap="small" dirty="0">
                <a:latin typeface="Montserrat Medium" pitchFamily="2" charset="77"/>
              </a:rPr>
              <a:t>Section 44 (</a:t>
            </a:r>
            <a:r>
              <a:rPr lang="en-US" sz="3000" b="1" dirty="0">
                <a:latin typeface="Montserrat Medium" pitchFamily="2" charset="77"/>
              </a:rPr>
              <a:t>a</a:t>
            </a:r>
            <a:r>
              <a:rPr lang="en-US" sz="3000" b="1" cap="small" dirty="0">
                <a:latin typeface="Montserrat Medium" pitchFamily="2" charset="77"/>
              </a:rPr>
              <a:t>), 1-2 of Manual </a:t>
            </a:r>
          </a:p>
          <a:p>
            <a:endParaRPr lang="en-US" sz="3000" b="1" cap="small" dirty="0">
              <a:latin typeface="Montserrat Medium" pitchFamily="2" charset="77"/>
            </a:endParaRPr>
          </a:p>
        </p:txBody>
      </p:sp>
      <p:sp>
        <p:nvSpPr>
          <p:cNvPr id="6" name="Google Shape;340;p48">
            <a:extLst>
              <a:ext uri="{FF2B5EF4-FFF2-40B4-BE49-F238E27FC236}">
                <a16:creationId xmlns:a16="http://schemas.microsoft.com/office/drawing/2014/main" id="{63491991-5B2B-1046-94C0-BD2353054AC5}"/>
              </a:ext>
            </a:extLst>
          </p:cNvPr>
          <p:cNvSpPr txBox="1"/>
          <p:nvPr/>
        </p:nvSpPr>
        <p:spPr>
          <a:xfrm>
            <a:off x="1053964" y="837241"/>
            <a:ext cx="8237148" cy="346950"/>
          </a:xfrm>
          <a:prstGeom prst="rect">
            <a:avLst/>
          </a:prstGeom>
          <a:noFill/>
          <a:ln>
            <a:noFill/>
          </a:ln>
        </p:spPr>
        <p:txBody>
          <a:bodyPr spcFirstLastPara="1" wrap="square" lIns="68569" tIns="68569" rIns="68569" bIns="68569" anchor="t" anchorCtr="0">
            <a:noAutofit/>
          </a:bodyPr>
          <a:lstStyle/>
          <a:p>
            <a:endParaRPr lang="en-US" sz="3000" b="1" cap="small" dirty="0">
              <a:latin typeface="Montserrat Medium" pitchFamily="2" charset="77"/>
            </a:endParaRPr>
          </a:p>
        </p:txBody>
      </p:sp>
      <p:sp>
        <p:nvSpPr>
          <p:cNvPr id="4" name="Slide Number Placeholder 3">
            <a:extLst>
              <a:ext uri="{FF2B5EF4-FFF2-40B4-BE49-F238E27FC236}">
                <a16:creationId xmlns:a16="http://schemas.microsoft.com/office/drawing/2014/main" id="{7E8D3452-3CE6-F441-8D21-D8FD4EE814C5}"/>
              </a:ext>
            </a:extLst>
          </p:cNvPr>
          <p:cNvSpPr>
            <a:spLocks noGrp="1"/>
          </p:cNvSpPr>
          <p:nvPr>
            <p:ph type="sldNum" sz="quarter" idx="4"/>
          </p:nvPr>
        </p:nvSpPr>
        <p:spPr/>
        <p:txBody>
          <a:bodyPr/>
          <a:lstStyle/>
          <a:p>
            <a:fld id="{C3874963-793F-D045-B9DE-BFF4034ACFD8}" type="slidenum">
              <a:rPr lang="en-US" smtClean="0"/>
              <a:pPr/>
              <a:t>7</a:t>
            </a:fld>
            <a:endParaRPr lang="en-US" dirty="0"/>
          </a:p>
        </p:txBody>
      </p:sp>
      <p:sp>
        <p:nvSpPr>
          <p:cNvPr id="5" name="Rectangle 4"/>
          <p:cNvSpPr/>
          <p:nvPr/>
        </p:nvSpPr>
        <p:spPr>
          <a:xfrm>
            <a:off x="1053964" y="1539911"/>
            <a:ext cx="7283921" cy="369332"/>
          </a:xfrm>
          <a:prstGeom prst="rect">
            <a:avLst/>
          </a:prstGeom>
        </p:spPr>
        <p:txBody>
          <a:bodyPr wrap="square">
            <a:spAutoFit/>
          </a:bodyPr>
          <a:lstStyle/>
          <a:p>
            <a:pPr>
              <a:spcBef>
                <a:spcPts val="900"/>
              </a:spcBef>
            </a:pPr>
            <a:r>
              <a:rPr lang="en-US" dirty="0">
                <a:latin typeface="Montserrat" panose="00000500000000000000" pitchFamily="2" charset="0"/>
              </a:rPr>
              <a:t> </a:t>
            </a:r>
          </a:p>
        </p:txBody>
      </p:sp>
      <p:sp>
        <p:nvSpPr>
          <p:cNvPr id="2" name="Rectangle 1"/>
          <p:cNvSpPr/>
          <p:nvPr/>
        </p:nvSpPr>
        <p:spPr>
          <a:xfrm>
            <a:off x="981776" y="1638985"/>
            <a:ext cx="7356109" cy="3638560"/>
          </a:xfrm>
          <a:prstGeom prst="rect">
            <a:avLst/>
          </a:prstGeom>
        </p:spPr>
        <p:txBody>
          <a:bodyPr wrap="square">
            <a:spAutoFit/>
          </a:bodyPr>
          <a:lstStyle/>
          <a:p>
            <a:pPr marL="257175" indent="-257175">
              <a:lnSpc>
                <a:spcPct val="120000"/>
              </a:lnSpc>
              <a:spcBef>
                <a:spcPts val="450"/>
              </a:spcBef>
              <a:buClr>
                <a:srgbClr val="F58785"/>
              </a:buClr>
              <a:buFont typeface="Wingdings" pitchFamily="2" charset="2"/>
              <a:buChar char="§"/>
            </a:pPr>
            <a:r>
              <a:rPr lang="en-US" spc="-23" dirty="0">
                <a:latin typeface="Montserrat" panose="00000500000000000000" pitchFamily="2" charset="0"/>
                <a:ea typeface="Garamond" panose="02020404030301010803" pitchFamily="18" charset="-128"/>
              </a:rPr>
              <a:t>REALTOR</a:t>
            </a:r>
            <a:r>
              <a:rPr lang="en-US" spc="-23" baseline="30000" dirty="0">
                <a:latin typeface="Montserrat" panose="00000500000000000000" pitchFamily="2" charset="0"/>
                <a:ea typeface="Garamond" panose="02020404030301010803" pitchFamily="18" charset="-128"/>
              </a:rPr>
              <a:t>®</a:t>
            </a:r>
            <a:r>
              <a:rPr lang="en-US" spc="-23" dirty="0">
                <a:latin typeface="Montserrat" panose="00000500000000000000" pitchFamily="2" charset="0"/>
                <a:ea typeface="Garamond" panose="02020404030301010803" pitchFamily="18" charset="-128"/>
              </a:rPr>
              <a:t> principal of ABC Realty versus REALTOR® </a:t>
            </a:r>
            <a:br>
              <a:rPr lang="en-US" spc="-23" dirty="0">
                <a:latin typeface="Montserrat" panose="00000500000000000000" pitchFamily="2" charset="0"/>
                <a:ea typeface="Garamond" panose="02020404030301010803" pitchFamily="18" charset="-128"/>
              </a:rPr>
            </a:br>
            <a:r>
              <a:rPr lang="en-US" spc="-23" dirty="0">
                <a:latin typeface="Montserrat" panose="00000500000000000000" pitchFamily="2" charset="0"/>
                <a:ea typeface="Garamond" panose="02020404030301010803" pitchFamily="18" charset="-128"/>
              </a:rPr>
              <a:t>principal of XYZ Realty.  At their broker’s discretion, a REALTOR</a:t>
            </a:r>
            <a:r>
              <a:rPr lang="en-US" spc="-23">
                <a:latin typeface="Montserrat" panose="00000500000000000000" pitchFamily="2" charset="0"/>
                <a:ea typeface="Garamond" panose="02020404030301010803" pitchFamily="18" charset="-128"/>
              </a:rPr>
              <a:t>® non-principal </a:t>
            </a:r>
            <a:r>
              <a:rPr lang="en-US" spc="-23" dirty="0">
                <a:latin typeface="Montserrat" panose="00000500000000000000" pitchFamily="2" charset="0"/>
                <a:ea typeface="Garamond" panose="02020404030301010803" pitchFamily="18" charset="-128"/>
              </a:rPr>
              <a:t>affiliated with either the complainant and/or respondent has the ability to be present throughout the hearing if they have a vested financial interest, but they are not considered parties .</a:t>
            </a:r>
          </a:p>
          <a:p>
            <a:pPr marL="257175" indent="-257175">
              <a:lnSpc>
                <a:spcPct val="120000"/>
              </a:lnSpc>
              <a:spcBef>
                <a:spcPts val="450"/>
              </a:spcBef>
              <a:buClr>
                <a:srgbClr val="F58785"/>
              </a:buClr>
              <a:buFont typeface="Wingdings" pitchFamily="2" charset="2"/>
              <a:buChar char="§"/>
            </a:pPr>
            <a:endParaRPr lang="en-US" sz="1200" spc="-23" dirty="0">
              <a:latin typeface="Montserrat" panose="00000500000000000000" pitchFamily="2" charset="0"/>
              <a:ea typeface="Garamond" panose="02020404030301010803" pitchFamily="18" charset="-128"/>
            </a:endParaRPr>
          </a:p>
          <a:p>
            <a:pPr marL="257175" indent="-257175">
              <a:lnSpc>
                <a:spcPct val="120000"/>
              </a:lnSpc>
              <a:spcBef>
                <a:spcPts val="450"/>
              </a:spcBef>
              <a:buClr>
                <a:srgbClr val="F58785"/>
              </a:buClr>
              <a:buFont typeface="Wingdings" pitchFamily="2" charset="2"/>
              <a:buChar char="§"/>
            </a:pPr>
            <a:r>
              <a:rPr lang="en-US" spc="-23" dirty="0">
                <a:latin typeface="Montserrat" panose="00000500000000000000" pitchFamily="2" charset="0"/>
                <a:ea typeface="Garamond" panose="02020404030301010803" pitchFamily="18" charset="-128"/>
              </a:rPr>
              <a:t>Client versus REALTOR</a:t>
            </a:r>
            <a:r>
              <a:rPr lang="en-US" spc="-23" baseline="30000" dirty="0">
                <a:latin typeface="Montserrat" panose="00000500000000000000" pitchFamily="2" charset="0"/>
                <a:ea typeface="Garamond" panose="02020404030301010803" pitchFamily="18" charset="-128"/>
              </a:rPr>
              <a:t>®</a:t>
            </a:r>
            <a:r>
              <a:rPr lang="en-US" spc="-23" dirty="0">
                <a:latin typeface="Montserrat" panose="00000500000000000000" pitchFamily="2" charset="0"/>
                <a:ea typeface="Garamond" panose="02020404030301010803" pitchFamily="18" charset="-128"/>
              </a:rPr>
              <a:t> principal</a:t>
            </a:r>
          </a:p>
          <a:p>
            <a:pPr>
              <a:lnSpc>
                <a:spcPct val="120000"/>
              </a:lnSpc>
              <a:spcBef>
                <a:spcPts val="900"/>
              </a:spcBef>
              <a:buClr>
                <a:srgbClr val="F58785"/>
              </a:buClr>
            </a:pPr>
            <a:endParaRPr lang="en-US" b="1" i="1" spc="-23" dirty="0">
              <a:latin typeface="Montserrat" panose="00000500000000000000" pitchFamily="2" charset="0"/>
              <a:ea typeface="Garamond" panose="02020404030301010803" pitchFamily="18" charset="-128"/>
            </a:endParaRPr>
          </a:p>
          <a:p>
            <a:pPr>
              <a:lnSpc>
                <a:spcPct val="120000"/>
              </a:lnSpc>
              <a:spcBef>
                <a:spcPts val="900"/>
              </a:spcBef>
              <a:buClr>
                <a:srgbClr val="F58785"/>
              </a:buClr>
            </a:pPr>
            <a:endParaRPr lang="en-US" spc="-23" dirty="0">
              <a:latin typeface="Montserrat" panose="00000500000000000000" pitchFamily="2" charset="0"/>
              <a:ea typeface="Garamond" panose="02020404030301010803" pitchFamily="18" charset="-128"/>
            </a:endParaRPr>
          </a:p>
        </p:txBody>
      </p:sp>
    </p:spTree>
    <p:extLst>
      <p:ext uri="{BB962C8B-B14F-4D97-AF65-F5344CB8AC3E}">
        <p14:creationId xmlns:p14="http://schemas.microsoft.com/office/powerpoint/2010/main" val="2823082100"/>
      </p:ext>
    </p:extLst>
  </p:cSld>
  <p:clrMapOvr>
    <a:masterClrMapping/>
  </p:clrMapOvr>
  <p:transition>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39;p48">
            <a:extLst>
              <a:ext uri="{FF2B5EF4-FFF2-40B4-BE49-F238E27FC236}">
                <a16:creationId xmlns:a16="http://schemas.microsoft.com/office/drawing/2014/main" id="{5C74A79D-80FD-B641-9D62-D2BDF3A652C9}"/>
              </a:ext>
            </a:extLst>
          </p:cNvPr>
          <p:cNvSpPr txBox="1"/>
          <p:nvPr/>
        </p:nvSpPr>
        <p:spPr>
          <a:xfrm>
            <a:off x="981778" y="440356"/>
            <a:ext cx="8229599" cy="550714"/>
          </a:xfrm>
          <a:prstGeom prst="rect">
            <a:avLst/>
          </a:prstGeom>
          <a:noFill/>
          <a:ln>
            <a:noFill/>
          </a:ln>
        </p:spPr>
        <p:txBody>
          <a:bodyPr spcFirstLastPara="1" wrap="square" lIns="68569" tIns="68569" rIns="68569" bIns="68569" anchor="t" anchorCtr="0">
            <a:noAutofit/>
          </a:bodyPr>
          <a:lstStyle/>
          <a:p>
            <a:r>
              <a:rPr lang="en-US" sz="3000" b="1" cap="small" dirty="0">
                <a:latin typeface="Montserrat Medium" pitchFamily="2" charset="77"/>
              </a:rPr>
              <a:t>Exception to Mandatory Arbitration</a:t>
            </a:r>
          </a:p>
        </p:txBody>
      </p:sp>
      <p:sp>
        <p:nvSpPr>
          <p:cNvPr id="6" name="Google Shape;340;p48">
            <a:extLst>
              <a:ext uri="{FF2B5EF4-FFF2-40B4-BE49-F238E27FC236}">
                <a16:creationId xmlns:a16="http://schemas.microsoft.com/office/drawing/2014/main" id="{63491991-5B2B-1046-94C0-BD2353054AC5}"/>
              </a:ext>
            </a:extLst>
          </p:cNvPr>
          <p:cNvSpPr txBox="1"/>
          <p:nvPr/>
        </p:nvSpPr>
        <p:spPr>
          <a:xfrm>
            <a:off x="1053964" y="837241"/>
            <a:ext cx="8237148" cy="346950"/>
          </a:xfrm>
          <a:prstGeom prst="rect">
            <a:avLst/>
          </a:prstGeom>
          <a:noFill/>
          <a:ln>
            <a:noFill/>
          </a:ln>
        </p:spPr>
        <p:txBody>
          <a:bodyPr spcFirstLastPara="1" wrap="square" lIns="68569" tIns="68569" rIns="68569" bIns="68569" anchor="t" anchorCtr="0">
            <a:noAutofit/>
          </a:bodyPr>
          <a:lstStyle/>
          <a:p>
            <a:endParaRPr lang="en-US" sz="3000" b="1" cap="small" dirty="0">
              <a:latin typeface="Montserrat Medium" pitchFamily="2" charset="77"/>
            </a:endParaRPr>
          </a:p>
        </p:txBody>
      </p:sp>
      <p:sp>
        <p:nvSpPr>
          <p:cNvPr id="4" name="Slide Number Placeholder 3">
            <a:extLst>
              <a:ext uri="{FF2B5EF4-FFF2-40B4-BE49-F238E27FC236}">
                <a16:creationId xmlns:a16="http://schemas.microsoft.com/office/drawing/2014/main" id="{7E8D3452-3CE6-F441-8D21-D8FD4EE814C5}"/>
              </a:ext>
            </a:extLst>
          </p:cNvPr>
          <p:cNvSpPr>
            <a:spLocks noGrp="1"/>
          </p:cNvSpPr>
          <p:nvPr>
            <p:ph type="sldNum" sz="quarter" idx="4"/>
          </p:nvPr>
        </p:nvSpPr>
        <p:spPr/>
        <p:txBody>
          <a:bodyPr/>
          <a:lstStyle/>
          <a:p>
            <a:fld id="{C3874963-793F-D045-B9DE-BFF4034ACFD8}" type="slidenum">
              <a:rPr lang="en-US" smtClean="0"/>
              <a:pPr/>
              <a:t>8</a:t>
            </a:fld>
            <a:endParaRPr lang="en-US" dirty="0"/>
          </a:p>
        </p:txBody>
      </p:sp>
      <p:sp>
        <p:nvSpPr>
          <p:cNvPr id="5" name="Rectangle 4"/>
          <p:cNvSpPr/>
          <p:nvPr/>
        </p:nvSpPr>
        <p:spPr>
          <a:xfrm>
            <a:off x="1053964" y="1539911"/>
            <a:ext cx="7283921" cy="369332"/>
          </a:xfrm>
          <a:prstGeom prst="rect">
            <a:avLst/>
          </a:prstGeom>
        </p:spPr>
        <p:txBody>
          <a:bodyPr wrap="square">
            <a:spAutoFit/>
          </a:bodyPr>
          <a:lstStyle/>
          <a:p>
            <a:pPr>
              <a:spcBef>
                <a:spcPts val="900"/>
              </a:spcBef>
            </a:pPr>
            <a:r>
              <a:rPr lang="en-US" dirty="0">
                <a:latin typeface="Montserrat" panose="00000500000000000000" pitchFamily="2" charset="0"/>
              </a:rPr>
              <a:t> </a:t>
            </a:r>
          </a:p>
        </p:txBody>
      </p:sp>
      <p:sp>
        <p:nvSpPr>
          <p:cNvPr id="2" name="Rectangle 1"/>
          <p:cNvSpPr/>
          <p:nvPr/>
        </p:nvSpPr>
        <p:spPr>
          <a:xfrm>
            <a:off x="981776" y="1387954"/>
            <a:ext cx="7356109" cy="2432974"/>
          </a:xfrm>
          <a:prstGeom prst="rect">
            <a:avLst/>
          </a:prstGeom>
        </p:spPr>
        <p:txBody>
          <a:bodyPr wrap="square">
            <a:spAutoFit/>
          </a:bodyPr>
          <a:lstStyle/>
          <a:p>
            <a:pPr>
              <a:lnSpc>
                <a:spcPct val="120000"/>
              </a:lnSpc>
              <a:spcBef>
                <a:spcPts val="900"/>
              </a:spcBef>
            </a:pPr>
            <a:r>
              <a:rPr lang="en-US" spc="-23" dirty="0">
                <a:latin typeface="Montserrat" panose="00000500000000000000" pitchFamily="2" charset="0"/>
                <a:ea typeface="Garamond" panose="02020404030301010803" pitchFamily="18" charset="-128"/>
              </a:rPr>
              <a:t>Standard of Practice 17-2 provides in part:</a:t>
            </a:r>
          </a:p>
          <a:p>
            <a:pPr>
              <a:lnSpc>
                <a:spcPct val="120000"/>
              </a:lnSpc>
              <a:spcBef>
                <a:spcPts val="900"/>
              </a:spcBef>
            </a:pPr>
            <a:r>
              <a:rPr lang="en-US" spc="-23" dirty="0">
                <a:latin typeface="Montserrat" panose="00000500000000000000" pitchFamily="2" charset="0"/>
                <a:ea typeface="Garamond" panose="02020404030301010803" pitchFamily="18" charset="-128"/>
              </a:rPr>
              <a:t>“Article 17 does not require REALTORS</a:t>
            </a:r>
            <a:r>
              <a:rPr lang="en-US" spc="-23" baseline="30000" dirty="0">
                <a:latin typeface="Montserrat" panose="00000500000000000000" pitchFamily="2" charset="0"/>
                <a:ea typeface="Garamond" panose="02020404030301010803" pitchFamily="18" charset="-128"/>
              </a:rPr>
              <a:t>®</a:t>
            </a:r>
            <a:r>
              <a:rPr lang="en-US" spc="-23" dirty="0">
                <a:latin typeface="Montserrat" panose="00000500000000000000" pitchFamily="2" charset="0"/>
                <a:ea typeface="Garamond" panose="02020404030301010803" pitchFamily="18" charset="-128"/>
              </a:rPr>
              <a:t> to arbitrate in those circumstances when all parties to the dispute advise the Board in writing that they choose not to arbitrate before the Board.”</a:t>
            </a:r>
          </a:p>
          <a:p>
            <a:pPr>
              <a:lnSpc>
                <a:spcPct val="120000"/>
              </a:lnSpc>
              <a:spcBef>
                <a:spcPts val="900"/>
              </a:spcBef>
              <a:buClr>
                <a:srgbClr val="F58785"/>
              </a:buClr>
            </a:pPr>
            <a:endParaRPr lang="en-US" b="1" i="1" spc="-23" dirty="0">
              <a:latin typeface="Montserrat" panose="00000500000000000000" pitchFamily="2" charset="0"/>
              <a:ea typeface="Garamond" panose="02020404030301010803" pitchFamily="18" charset="-128"/>
            </a:endParaRPr>
          </a:p>
          <a:p>
            <a:pPr>
              <a:lnSpc>
                <a:spcPct val="120000"/>
              </a:lnSpc>
              <a:spcBef>
                <a:spcPts val="900"/>
              </a:spcBef>
              <a:buClr>
                <a:srgbClr val="F58785"/>
              </a:buClr>
            </a:pPr>
            <a:endParaRPr lang="en-US" spc="-23" dirty="0">
              <a:latin typeface="Montserrat" panose="00000500000000000000" pitchFamily="2" charset="0"/>
              <a:ea typeface="Garamond" panose="02020404030301010803" pitchFamily="18" charset="-128"/>
            </a:endParaRPr>
          </a:p>
        </p:txBody>
      </p:sp>
    </p:spTree>
    <p:extLst>
      <p:ext uri="{BB962C8B-B14F-4D97-AF65-F5344CB8AC3E}">
        <p14:creationId xmlns:p14="http://schemas.microsoft.com/office/powerpoint/2010/main" val="3109439334"/>
      </p:ext>
    </p:extLst>
  </p:cSld>
  <p:clrMapOvr>
    <a:masterClrMapping/>
  </p:clrMapOvr>
  <p:transition>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39;p48">
            <a:extLst>
              <a:ext uri="{FF2B5EF4-FFF2-40B4-BE49-F238E27FC236}">
                <a16:creationId xmlns:a16="http://schemas.microsoft.com/office/drawing/2014/main" id="{5C74A79D-80FD-B641-9D62-D2BDF3A652C9}"/>
              </a:ext>
            </a:extLst>
          </p:cNvPr>
          <p:cNvSpPr txBox="1"/>
          <p:nvPr/>
        </p:nvSpPr>
        <p:spPr>
          <a:xfrm>
            <a:off x="981778" y="440356"/>
            <a:ext cx="8229599" cy="550714"/>
          </a:xfrm>
          <a:prstGeom prst="rect">
            <a:avLst/>
          </a:prstGeom>
          <a:noFill/>
          <a:ln>
            <a:noFill/>
          </a:ln>
        </p:spPr>
        <p:txBody>
          <a:bodyPr spcFirstLastPara="1" wrap="square" lIns="68569" tIns="68569" rIns="68569" bIns="68569" anchor="t" anchorCtr="0">
            <a:noAutofit/>
          </a:bodyPr>
          <a:lstStyle/>
          <a:p>
            <a:r>
              <a:rPr lang="en-US" sz="3000" b="1" cap="small" dirty="0">
                <a:solidFill>
                  <a:srgbClr val="F58785"/>
                </a:solidFill>
                <a:latin typeface="Montserrat Medium" pitchFamily="2" charset="77"/>
              </a:rPr>
              <a:t>Voluntary</a:t>
            </a:r>
            <a:r>
              <a:rPr lang="en-US" sz="3000" b="1" cap="small" dirty="0">
                <a:solidFill>
                  <a:schemeClr val="bg1"/>
                </a:solidFill>
                <a:latin typeface="Montserrat Medium" pitchFamily="2" charset="77"/>
              </a:rPr>
              <a:t> </a:t>
            </a:r>
            <a:r>
              <a:rPr lang="en-US" sz="3000" b="1" cap="small" dirty="0">
                <a:latin typeface="Montserrat Medium" pitchFamily="2" charset="77"/>
              </a:rPr>
              <a:t>Arbitration </a:t>
            </a:r>
            <a:br>
              <a:rPr lang="en-US" sz="3000" b="1" cap="small" dirty="0">
                <a:latin typeface="Montserrat Medium" pitchFamily="2" charset="77"/>
              </a:rPr>
            </a:br>
            <a:r>
              <a:rPr lang="en-US" sz="3000" b="1" cap="small" dirty="0">
                <a:latin typeface="Montserrat Medium" pitchFamily="2" charset="77"/>
              </a:rPr>
              <a:t>Section 44 (</a:t>
            </a:r>
            <a:r>
              <a:rPr lang="en-US" sz="3000" b="1" dirty="0">
                <a:latin typeface="Montserrat Medium" pitchFamily="2" charset="77"/>
              </a:rPr>
              <a:t>a</a:t>
            </a:r>
            <a:r>
              <a:rPr lang="en-US" sz="3000" b="1" cap="small" dirty="0">
                <a:latin typeface="Montserrat Medium" pitchFamily="2" charset="77"/>
              </a:rPr>
              <a:t>), 3-5 of Manual </a:t>
            </a:r>
          </a:p>
          <a:p>
            <a:endParaRPr lang="en-US" sz="3000" b="1" cap="small" dirty="0">
              <a:latin typeface="Montserrat Medium" pitchFamily="2" charset="77"/>
            </a:endParaRPr>
          </a:p>
        </p:txBody>
      </p:sp>
      <p:sp>
        <p:nvSpPr>
          <p:cNvPr id="6" name="Google Shape;340;p48">
            <a:extLst>
              <a:ext uri="{FF2B5EF4-FFF2-40B4-BE49-F238E27FC236}">
                <a16:creationId xmlns:a16="http://schemas.microsoft.com/office/drawing/2014/main" id="{63491991-5B2B-1046-94C0-BD2353054AC5}"/>
              </a:ext>
            </a:extLst>
          </p:cNvPr>
          <p:cNvSpPr txBox="1"/>
          <p:nvPr/>
        </p:nvSpPr>
        <p:spPr>
          <a:xfrm>
            <a:off x="1053964" y="837241"/>
            <a:ext cx="8237148" cy="346950"/>
          </a:xfrm>
          <a:prstGeom prst="rect">
            <a:avLst/>
          </a:prstGeom>
          <a:noFill/>
          <a:ln>
            <a:noFill/>
          </a:ln>
        </p:spPr>
        <p:txBody>
          <a:bodyPr spcFirstLastPara="1" wrap="square" lIns="68569" tIns="68569" rIns="68569" bIns="68569" anchor="t" anchorCtr="0">
            <a:noAutofit/>
          </a:bodyPr>
          <a:lstStyle/>
          <a:p>
            <a:endParaRPr lang="en-US" sz="3000" b="1" cap="small" dirty="0">
              <a:latin typeface="Montserrat Medium" pitchFamily="2" charset="77"/>
            </a:endParaRPr>
          </a:p>
        </p:txBody>
      </p:sp>
      <p:sp>
        <p:nvSpPr>
          <p:cNvPr id="4" name="Slide Number Placeholder 3">
            <a:extLst>
              <a:ext uri="{FF2B5EF4-FFF2-40B4-BE49-F238E27FC236}">
                <a16:creationId xmlns:a16="http://schemas.microsoft.com/office/drawing/2014/main" id="{7E8D3452-3CE6-F441-8D21-D8FD4EE814C5}"/>
              </a:ext>
            </a:extLst>
          </p:cNvPr>
          <p:cNvSpPr>
            <a:spLocks noGrp="1"/>
          </p:cNvSpPr>
          <p:nvPr>
            <p:ph type="sldNum" sz="quarter" idx="4"/>
          </p:nvPr>
        </p:nvSpPr>
        <p:spPr>
          <a:xfrm>
            <a:off x="109330" y="4767263"/>
            <a:ext cx="424069" cy="273844"/>
          </a:xfrm>
        </p:spPr>
        <p:txBody>
          <a:bodyPr/>
          <a:lstStyle/>
          <a:p>
            <a:fld id="{C3874963-793F-D045-B9DE-BFF4034ACFD8}" type="slidenum">
              <a:rPr lang="en-US" smtClean="0"/>
              <a:pPr/>
              <a:t>9</a:t>
            </a:fld>
            <a:endParaRPr lang="en-US" dirty="0"/>
          </a:p>
        </p:txBody>
      </p:sp>
      <p:sp>
        <p:nvSpPr>
          <p:cNvPr id="5" name="Rectangle 4"/>
          <p:cNvSpPr/>
          <p:nvPr/>
        </p:nvSpPr>
        <p:spPr>
          <a:xfrm>
            <a:off x="1053964" y="1539911"/>
            <a:ext cx="7283921" cy="369332"/>
          </a:xfrm>
          <a:prstGeom prst="rect">
            <a:avLst/>
          </a:prstGeom>
        </p:spPr>
        <p:txBody>
          <a:bodyPr wrap="square">
            <a:spAutoFit/>
          </a:bodyPr>
          <a:lstStyle/>
          <a:p>
            <a:pPr>
              <a:spcBef>
                <a:spcPts val="900"/>
              </a:spcBef>
            </a:pPr>
            <a:r>
              <a:rPr lang="en-US" dirty="0">
                <a:latin typeface="Montserrat" panose="00000500000000000000" pitchFamily="2" charset="0"/>
              </a:rPr>
              <a:t> </a:t>
            </a:r>
          </a:p>
        </p:txBody>
      </p:sp>
      <p:sp>
        <p:nvSpPr>
          <p:cNvPr id="2" name="Rectangle 1"/>
          <p:cNvSpPr/>
          <p:nvPr/>
        </p:nvSpPr>
        <p:spPr>
          <a:xfrm>
            <a:off x="1053964" y="1736608"/>
            <a:ext cx="7356109" cy="2880789"/>
          </a:xfrm>
          <a:prstGeom prst="rect">
            <a:avLst/>
          </a:prstGeom>
        </p:spPr>
        <p:txBody>
          <a:bodyPr wrap="square">
            <a:spAutoFit/>
          </a:bodyPr>
          <a:lstStyle/>
          <a:p>
            <a:pPr marL="257175" indent="-257175">
              <a:lnSpc>
                <a:spcPct val="120000"/>
              </a:lnSpc>
              <a:spcBef>
                <a:spcPts val="900"/>
              </a:spcBef>
              <a:buClr>
                <a:srgbClr val="F58785"/>
              </a:buClr>
              <a:buFont typeface="Wingdings" pitchFamily="2" charset="2"/>
              <a:buChar char="§"/>
            </a:pPr>
            <a:r>
              <a:rPr lang="en-US" spc="-23" dirty="0">
                <a:latin typeface="Montserrat" panose="00000500000000000000" pitchFamily="2" charset="0"/>
                <a:ea typeface="Garamond" panose="02020404030301010803" pitchFamily="18" charset="-128"/>
              </a:rPr>
              <a:t>REALTOR</a:t>
            </a:r>
            <a:r>
              <a:rPr lang="en-US" spc="-23" baseline="30000" dirty="0">
                <a:latin typeface="Montserrat" panose="00000500000000000000" pitchFamily="2" charset="0"/>
                <a:ea typeface="Garamond" panose="02020404030301010803" pitchFamily="18" charset="-128"/>
              </a:rPr>
              <a:t>®</a:t>
            </a:r>
            <a:r>
              <a:rPr lang="en-US" spc="-23" dirty="0">
                <a:latin typeface="Montserrat" panose="00000500000000000000" pitchFamily="2" charset="0"/>
                <a:ea typeface="Garamond" panose="02020404030301010803" pitchFamily="18" charset="-128"/>
              </a:rPr>
              <a:t> non-principal of ABC Realty (current or former) </a:t>
            </a:r>
            <a:br>
              <a:rPr lang="en-US" spc="-23" dirty="0">
                <a:latin typeface="Montserrat" panose="00000500000000000000" pitchFamily="2" charset="0"/>
                <a:ea typeface="Garamond" panose="02020404030301010803" pitchFamily="18" charset="-128"/>
              </a:rPr>
            </a:br>
            <a:r>
              <a:rPr lang="en-US" spc="-23" dirty="0">
                <a:latin typeface="Montserrat" panose="00000500000000000000" pitchFamily="2" charset="0"/>
                <a:ea typeface="Garamond" panose="02020404030301010803" pitchFamily="18" charset="-128"/>
              </a:rPr>
              <a:t>versus REALTOR</a:t>
            </a:r>
            <a:r>
              <a:rPr lang="en-US" spc="-23" baseline="30000" dirty="0">
                <a:latin typeface="Montserrat" panose="00000500000000000000" pitchFamily="2" charset="0"/>
                <a:ea typeface="Garamond" panose="02020404030301010803" pitchFamily="18" charset="-128"/>
              </a:rPr>
              <a:t>®</a:t>
            </a:r>
            <a:r>
              <a:rPr lang="en-US" spc="-23" dirty="0">
                <a:latin typeface="Montserrat" panose="00000500000000000000" pitchFamily="2" charset="0"/>
                <a:ea typeface="Garamond" panose="02020404030301010803" pitchFamily="18" charset="-128"/>
              </a:rPr>
              <a:t> principal of ABC Realty</a:t>
            </a:r>
          </a:p>
          <a:p>
            <a:pPr marL="257175" indent="-257175">
              <a:lnSpc>
                <a:spcPct val="120000"/>
              </a:lnSpc>
              <a:spcBef>
                <a:spcPts val="900"/>
              </a:spcBef>
              <a:buClr>
                <a:srgbClr val="F58785"/>
              </a:buClr>
              <a:buFont typeface="Wingdings" pitchFamily="2" charset="2"/>
              <a:buChar char="§"/>
            </a:pPr>
            <a:r>
              <a:rPr lang="en-US" spc="-23" dirty="0">
                <a:latin typeface="Montserrat" panose="00000500000000000000" pitchFamily="2" charset="0"/>
                <a:ea typeface="Garamond" panose="02020404030301010803" pitchFamily="18" charset="-128"/>
              </a:rPr>
              <a:t>REALTOR</a:t>
            </a:r>
            <a:r>
              <a:rPr lang="en-US" spc="-23" baseline="30000" dirty="0">
                <a:latin typeface="Montserrat" panose="00000500000000000000" pitchFamily="2" charset="0"/>
                <a:ea typeface="Garamond" panose="02020404030301010803" pitchFamily="18" charset="-128"/>
              </a:rPr>
              <a:t>®</a:t>
            </a:r>
            <a:r>
              <a:rPr lang="en-US" spc="-23" dirty="0">
                <a:latin typeface="Montserrat" panose="00000500000000000000" pitchFamily="2" charset="0"/>
                <a:ea typeface="Garamond" panose="02020404030301010803" pitchFamily="18" charset="-128"/>
              </a:rPr>
              <a:t> principal of ABC Realty versus a nonmember </a:t>
            </a:r>
            <a:br>
              <a:rPr lang="en-US" spc="-23" dirty="0">
                <a:latin typeface="Montserrat" panose="00000500000000000000" pitchFamily="2" charset="0"/>
                <a:ea typeface="Garamond" panose="02020404030301010803" pitchFamily="18" charset="-128"/>
              </a:rPr>
            </a:br>
            <a:r>
              <a:rPr lang="en-US" spc="-23" dirty="0">
                <a:latin typeface="Montserrat" panose="00000500000000000000" pitchFamily="2" charset="0"/>
                <a:ea typeface="Garamond" panose="02020404030301010803" pitchFamily="18" charset="-128"/>
              </a:rPr>
              <a:t>broker of XYZ Realty</a:t>
            </a:r>
          </a:p>
          <a:p>
            <a:pPr marL="257175" indent="-257175">
              <a:lnSpc>
                <a:spcPct val="120000"/>
              </a:lnSpc>
              <a:spcBef>
                <a:spcPts val="900"/>
              </a:spcBef>
              <a:buClr>
                <a:srgbClr val="F58785"/>
              </a:buClr>
              <a:buFont typeface="Wingdings" pitchFamily="2" charset="2"/>
              <a:buChar char="§"/>
            </a:pPr>
            <a:r>
              <a:rPr lang="en-US" spc="-23" dirty="0">
                <a:latin typeface="Montserrat" panose="00000500000000000000" pitchFamily="2" charset="0"/>
                <a:ea typeface="Garamond" panose="02020404030301010803" pitchFamily="18" charset="-128"/>
              </a:rPr>
              <a:t>Customer versus REALTOR</a:t>
            </a:r>
            <a:r>
              <a:rPr lang="en-US" spc="-23" baseline="30000" dirty="0">
                <a:latin typeface="Montserrat" panose="00000500000000000000" pitchFamily="2" charset="0"/>
                <a:ea typeface="Garamond" panose="02020404030301010803" pitchFamily="18" charset="-128"/>
              </a:rPr>
              <a:t>®</a:t>
            </a:r>
            <a:r>
              <a:rPr lang="en-US" spc="-23" dirty="0">
                <a:latin typeface="Montserrat" panose="00000500000000000000" pitchFamily="2" charset="0"/>
                <a:ea typeface="Garamond" panose="02020404030301010803" pitchFamily="18" charset="-128"/>
              </a:rPr>
              <a:t> principal</a:t>
            </a:r>
          </a:p>
          <a:p>
            <a:pPr>
              <a:lnSpc>
                <a:spcPct val="120000"/>
              </a:lnSpc>
              <a:spcBef>
                <a:spcPts val="900"/>
              </a:spcBef>
              <a:buClr>
                <a:srgbClr val="F58785"/>
              </a:buClr>
            </a:pPr>
            <a:endParaRPr lang="en-US" b="1" i="1" spc="-23" dirty="0">
              <a:latin typeface="Montserrat" panose="00000500000000000000" pitchFamily="2" charset="0"/>
              <a:ea typeface="Garamond" panose="02020404030301010803" pitchFamily="18" charset="-128"/>
            </a:endParaRPr>
          </a:p>
          <a:p>
            <a:pPr>
              <a:lnSpc>
                <a:spcPct val="120000"/>
              </a:lnSpc>
              <a:spcBef>
                <a:spcPts val="900"/>
              </a:spcBef>
              <a:buClr>
                <a:srgbClr val="F58785"/>
              </a:buClr>
            </a:pPr>
            <a:endParaRPr lang="en-US" spc="-23" dirty="0">
              <a:latin typeface="Montserrat" panose="00000500000000000000" pitchFamily="2" charset="0"/>
              <a:ea typeface="Garamond" panose="02020404030301010803" pitchFamily="18" charset="-128"/>
            </a:endParaRPr>
          </a:p>
        </p:txBody>
      </p:sp>
    </p:spTree>
    <p:extLst>
      <p:ext uri="{BB962C8B-B14F-4D97-AF65-F5344CB8AC3E}">
        <p14:creationId xmlns:p14="http://schemas.microsoft.com/office/powerpoint/2010/main" val="2730220537"/>
      </p:ext>
    </p:extLst>
  </p:cSld>
  <p:clrMapOvr>
    <a:masterClrMapping/>
  </p:clrMapOvr>
  <p:transition>
    <p:push dir="u"/>
  </p:transition>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4.0.8"/>
  <p:tag name="PPTVERSION" val="14"/>
  <p:tag name="TPOS" val="2"/>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1">
      <a:dk1>
        <a:srgbClr val="000000"/>
      </a:dk1>
      <a:lt1>
        <a:srgbClr val="FFFFFF"/>
      </a:lt1>
      <a:dk2>
        <a:srgbClr val="44546A"/>
      </a:dk2>
      <a:lt2>
        <a:srgbClr val="E7E6E6"/>
      </a:lt2>
      <a:accent1>
        <a:srgbClr val="006BB7"/>
      </a:accent1>
      <a:accent2>
        <a:srgbClr val="FF8785"/>
      </a:accent2>
      <a:accent3>
        <a:srgbClr val="A5A5A5"/>
      </a:accent3>
      <a:accent4>
        <a:srgbClr val="FFD94D"/>
      </a:accent4>
      <a:accent5>
        <a:srgbClr val="1B4484"/>
      </a:accent5>
      <a:accent6>
        <a:srgbClr val="61D19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1BE8953CB72F44B320A5DE91DAD881" ma:contentTypeVersion="16" ma:contentTypeDescription="Create a new document." ma:contentTypeScope="" ma:versionID="c13e30544f338e9983668502facd0070">
  <xsd:schema xmlns:xsd="http://www.w3.org/2001/XMLSchema" xmlns:xs="http://www.w3.org/2001/XMLSchema" xmlns:p="http://schemas.microsoft.com/office/2006/metadata/properties" xmlns:ns2="d26d6246-261a-443a-b96d-b665587eb95f" xmlns:ns3="fe002a63-726d-4a42-8446-25c6bda585ef" targetNamespace="http://schemas.microsoft.com/office/2006/metadata/properties" ma:root="true" ma:fieldsID="7f01213afa64cc4a393a570634f06e46" ns2:_="" ns3:_="">
    <xsd:import namespace="d26d6246-261a-443a-b96d-b665587eb95f"/>
    <xsd:import namespace="fe002a63-726d-4a42-8446-25c6bda585e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6d6246-261a-443a-b96d-b665587eb9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e9128e0-8a12-459f-9797-0c0b4c4d577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e002a63-726d-4a42-8446-25c6bda585e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38baa40-5348-4899-b357-62309e9ad555}" ma:internalName="TaxCatchAll" ma:showField="CatchAllData" ma:web="fe002a63-726d-4a42-8446-25c6bda585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e002a63-726d-4a42-8446-25c6bda585ef" xsi:nil="true"/>
    <lcf76f155ced4ddcb4097134ff3c332f xmlns="d26d6246-261a-443a-b96d-b665587eb95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B2D1A5D-FEE0-4732-9A7F-9366D2C820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6d6246-261a-443a-b96d-b665587eb95f"/>
    <ds:schemaRef ds:uri="fe002a63-726d-4a42-8446-25c6bda585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1C3AD46-340B-420D-B11D-2B076AE106AE}">
  <ds:schemaRefs>
    <ds:schemaRef ds:uri="http://schemas.microsoft.com/sharepoint/v3/contenttype/forms"/>
  </ds:schemaRefs>
</ds:datastoreItem>
</file>

<file path=customXml/itemProps3.xml><?xml version="1.0" encoding="utf-8"?>
<ds:datastoreItem xmlns:ds="http://schemas.openxmlformats.org/officeDocument/2006/customXml" ds:itemID="{95B3D054-8BE0-4D3C-A3AA-135BE33E0980}">
  <ds:schemaRefs>
    <ds:schemaRef ds:uri="http://www.w3.org/XML/1998/namespace"/>
    <ds:schemaRef ds:uri="http://purl.org/dc/terms/"/>
    <ds:schemaRef ds:uri="http://schemas.microsoft.com/office/2006/metadata/properties"/>
    <ds:schemaRef ds:uri="http://purl.org/dc/elements/1.1/"/>
    <ds:schemaRef ds:uri="http://schemas.microsoft.com/office/2006/documentManagement/types"/>
    <ds:schemaRef ds:uri="http://purl.org/dc/dcmitype/"/>
    <ds:schemaRef ds:uri="fe002a63-726d-4a42-8446-25c6bda585ef"/>
    <ds:schemaRef ds:uri="http://schemas.microsoft.com/office/infopath/2007/PartnerControls"/>
    <ds:schemaRef ds:uri="http://schemas.openxmlformats.org/package/2006/metadata/core-properties"/>
    <ds:schemaRef ds:uri="d26d6246-261a-443a-b96d-b665587eb95f"/>
  </ds:schemaRefs>
</ds:datastoreItem>
</file>

<file path=docProps/app.xml><?xml version="1.0" encoding="utf-8"?>
<Properties xmlns="http://schemas.openxmlformats.org/officeDocument/2006/extended-properties" xmlns:vt="http://schemas.openxmlformats.org/officeDocument/2006/docPropsVTypes">
  <Template>2011 Oregon</Template>
  <TotalTime>9914</TotalTime>
  <Words>1071</Words>
  <Application>Microsoft Office PowerPoint</Application>
  <PresentationFormat>On-screen Show (16:9)</PresentationFormat>
  <Paragraphs>81</Paragraphs>
  <Slides>15</Slides>
  <Notes>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15</vt:i4>
      </vt:variant>
    </vt:vector>
  </HeadingPairs>
  <TitlesOfParts>
    <vt:vector size="26" baseType="lpstr">
      <vt:lpstr>Arial</vt:lpstr>
      <vt:lpstr>Calibri</vt:lpstr>
      <vt:lpstr>Calibri Light</vt:lpstr>
      <vt:lpstr>Montserrat</vt:lpstr>
      <vt:lpstr>Montserrat Medium</vt:lpstr>
      <vt:lpstr>Wingdings</vt:lpstr>
      <vt:lpstr>Wingdings 2</vt:lpstr>
      <vt:lpstr>Blank Presentation</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Bernice Barajas</dc:creator>
  <cp:lastModifiedBy>Diane Mosley</cp:lastModifiedBy>
  <cp:revision>982</cp:revision>
  <cp:lastPrinted>2023-08-22T15:52:46Z</cp:lastPrinted>
  <dcterms:created xsi:type="dcterms:W3CDTF">2008-10-07T19:55:26Z</dcterms:created>
  <dcterms:modified xsi:type="dcterms:W3CDTF">2023-10-24T20:24:40Z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0x0101008D1BE8953CB72F44B320A5DE91DAD881</vt:lpwstr>
  </property>
  <property fmtid="{D5CDD505-2E9C-101B-9397-08002B2CF9AE}" pid="3" name="MediaServiceImageTags">
    <vt:lpwstr/>
  </property>
</Properties>
</file>