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69" d="100"/>
          <a:sy n="69" d="100"/>
        </p:scale>
        <p:origin x="3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aLmuxNCpsf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49EDA6B1-DD2E-4DD4-9BFD-06A1AC3676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2" t="11123" r="2641" b="10793"/>
          <a:stretch/>
        </p:blipFill>
        <p:spPr>
          <a:xfrm>
            <a:off x="61687" y="173854"/>
            <a:ext cx="12095662" cy="647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77371A1-7446-40F4-91CC-1EF7051C88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6" y="1494"/>
            <a:ext cx="10589986" cy="685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398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034F4E0A-929E-4E3E-A640-D7941EA6E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99024" y="-582337"/>
            <a:ext cx="14735627" cy="878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216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6E2DFFC-BACA-4523-A30D-3A3DFDA83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6" y="-25720"/>
            <a:ext cx="10617200" cy="688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046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hlinkClick r:id="" action="ppaction://media"/>
            <a:extLst>
              <a:ext uri="{FF2B5EF4-FFF2-40B4-BE49-F238E27FC236}">
                <a16:creationId xmlns:a16="http://schemas.microsoft.com/office/drawing/2014/main" id="{4261A95C-1143-4A4E-9F23-0E5FB1CB658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36284" y="-188230"/>
            <a:ext cx="12255499" cy="717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37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3CF428C-C7B3-4CE4-A1DE-193EF9DB4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" y="-25720"/>
            <a:ext cx="10626271" cy="688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506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49EDA6B1-DD2E-4DD4-9BFD-06A1AC3676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2" t="11123" r="2641" b="10793"/>
          <a:stretch/>
        </p:blipFill>
        <p:spPr>
          <a:xfrm>
            <a:off x="61687" y="173854"/>
            <a:ext cx="12095662" cy="6479769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F3CF428C-C7B3-4CE4-A1DE-193EF9DB4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86" y="173851"/>
            <a:ext cx="12050485" cy="7816583"/>
          </a:xfrm>
          <a:prstGeom prst="rect">
            <a:avLst/>
          </a:prstGeom>
        </p:spPr>
      </p:pic>
      <p:pic>
        <p:nvPicPr>
          <p:cNvPr id="3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9427D919-4B65-4C41-8FDE-07B61433EB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00741" y="-833078"/>
            <a:ext cx="13166270" cy="855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991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CA80A43-03A6-4EEA-964B-C2015E1A4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" y="1494"/>
            <a:ext cx="10617198" cy="685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890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close up of a sign&#10;&#10;Description generated with high confidence">
            <a:extLst>
              <a:ext uri="{FF2B5EF4-FFF2-40B4-BE49-F238E27FC236}">
                <a16:creationId xmlns:a16="http://schemas.microsoft.com/office/drawing/2014/main" id="{4C2A2E65-137B-44F0-9D1D-3E72C19A54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6" t="11391" r="3072" b="11258"/>
          <a:stretch/>
        </p:blipFill>
        <p:spPr>
          <a:xfrm>
            <a:off x="43544" y="219209"/>
            <a:ext cx="12104707" cy="642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467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CE51528-4D31-405B-9268-A0EAAFFFF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6" y="1494"/>
            <a:ext cx="10562771" cy="685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426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C0145C40-E858-4B45-8203-C3E4F2417A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70" t="11353" r="-15" b="11353"/>
          <a:stretch/>
        </p:blipFill>
        <p:spPr>
          <a:xfrm>
            <a:off x="-1816" y="282708"/>
            <a:ext cx="12197349" cy="629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415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BDB364A-5B02-4441-8873-06F9A6C77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6" y="1493"/>
            <a:ext cx="12449628" cy="807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583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E7B71EE7-A4C7-4117-AC73-241B1B59C1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0" t="11391" r="2833" b="11391"/>
          <a:stretch/>
        </p:blipFill>
        <p:spPr>
          <a:xfrm>
            <a:off x="0" y="155708"/>
            <a:ext cx="12220823" cy="649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471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Weeya Young</dc:creator>
  <cp:lastModifiedBy>Weeya Young</cp:lastModifiedBy>
  <cp:revision>38</cp:revision>
  <dcterms:created xsi:type="dcterms:W3CDTF">2013-07-15T20:26:40Z</dcterms:created>
  <dcterms:modified xsi:type="dcterms:W3CDTF">2018-05-08T00:01:31Z</dcterms:modified>
</cp:coreProperties>
</file>