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62" d="100"/>
          <a:sy n="62" d="100"/>
        </p:scale>
        <p:origin x="2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0605"/>
            <a:ext cx="7772400" cy="39793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03397"/>
            <a:ext cx="6858000" cy="27596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8542"/>
            <a:ext cx="1971675" cy="9686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08542"/>
            <a:ext cx="5800725" cy="9686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849566"/>
            <a:ext cx="7886700" cy="47545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7649107"/>
            <a:ext cx="7886700" cy="250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042708"/>
            <a:ext cx="388620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042708"/>
            <a:ext cx="388620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8544"/>
            <a:ext cx="7886700" cy="2209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801938"/>
            <a:ext cx="3868340" cy="1373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175125"/>
            <a:ext cx="3868340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801938"/>
            <a:ext cx="3887391" cy="1373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175125"/>
            <a:ext cx="3887391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0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62000"/>
            <a:ext cx="2949178" cy="2667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45711"/>
            <a:ext cx="4629150" cy="8122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63526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62000"/>
            <a:ext cx="2949178" cy="2667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45711"/>
            <a:ext cx="4629150" cy="812270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63526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08544"/>
            <a:ext cx="7886700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042708"/>
            <a:ext cx="7886700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0593919"/>
            <a:ext cx="20574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C21B-2B16-2649-8168-6C8A4D9FF57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0593919"/>
            <a:ext cx="30861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0593919"/>
            <a:ext cx="20574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CC8CE-7985-8B46-9323-AE4B860C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0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2E3D4-AE36-5841-0DFF-0B957A9F5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92" y="602674"/>
            <a:ext cx="3953745" cy="1273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7B0D91-FB97-A343-3D71-59C0AEBB7899}"/>
              </a:ext>
            </a:extLst>
          </p:cNvPr>
          <p:cNvSpPr txBox="1"/>
          <p:nvPr/>
        </p:nvSpPr>
        <p:spPr>
          <a:xfrm>
            <a:off x="0" y="26642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INSERT YOUR ASSOCIATION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NAME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B248C3-EB17-E89C-80CA-2BD2AF3AE3FB}"/>
              </a:ext>
            </a:extLst>
          </p:cNvPr>
          <p:cNvSpPr/>
          <p:nvPr/>
        </p:nvSpPr>
        <p:spPr>
          <a:xfrm>
            <a:off x="2247106" y="5715000"/>
            <a:ext cx="4649787" cy="523220"/>
          </a:xfrm>
          <a:prstGeom prst="rect">
            <a:avLst/>
          </a:prstGeom>
          <a:solidFill>
            <a:srgbClr val="83C2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786F5-988A-ED9E-185E-784EBE2D350A}"/>
              </a:ext>
            </a:extLst>
          </p:cNvPr>
          <p:cNvSpPr/>
          <p:nvPr/>
        </p:nvSpPr>
        <p:spPr>
          <a:xfrm>
            <a:off x="415636" y="6511637"/>
            <a:ext cx="838480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57196-CD7F-129B-3064-F26CE54AADAC}"/>
              </a:ext>
            </a:extLst>
          </p:cNvPr>
          <p:cNvSpPr txBox="1"/>
          <p:nvPr/>
        </p:nvSpPr>
        <p:spPr>
          <a:xfrm>
            <a:off x="2247106" y="5798128"/>
            <a:ext cx="464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DATE |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E1C37-881B-16D5-8B3D-6A4B8F7DE5EE}"/>
              </a:ext>
            </a:extLst>
          </p:cNvPr>
          <p:cNvSpPr txBox="1"/>
          <p:nvPr/>
        </p:nvSpPr>
        <p:spPr>
          <a:xfrm>
            <a:off x="415636" y="6594765"/>
            <a:ext cx="838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52645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N_Volunteer Days SM_1080x1350" id="{1ECF0C95-2D6B-9442-8300-AD52056D2518}" vid="{CE05EA6E-F7C0-E74F-A391-2213B6AEA3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9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Eugenia Chepurin</dc:creator>
  <cp:lastModifiedBy>Eugenia Chepurin</cp:lastModifiedBy>
  <cp:revision>3</cp:revision>
  <dcterms:created xsi:type="dcterms:W3CDTF">2024-10-30T15:34:18Z</dcterms:created>
  <dcterms:modified xsi:type="dcterms:W3CDTF">2024-11-15T18:58:03Z</dcterms:modified>
</cp:coreProperties>
</file>